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45" r:id="rId2"/>
    <p:sldMasterId id="2147483721" r:id="rId3"/>
    <p:sldMasterId id="2147483733" r:id="rId4"/>
    <p:sldMasterId id="2147483709" r:id="rId5"/>
  </p:sldMasterIdLst>
  <p:notesMasterIdLst>
    <p:notesMasterId r:id="rId13"/>
  </p:notesMasterIdLst>
  <p:sldIdLst>
    <p:sldId id="277" r:id="rId6"/>
    <p:sldId id="280" r:id="rId7"/>
    <p:sldId id="281" r:id="rId8"/>
    <p:sldId id="282" r:id="rId9"/>
    <p:sldId id="283" r:id="rId10"/>
    <p:sldId id="284" r:id="rId11"/>
    <p:sldId id="279" r:id="rId1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5"/>
    <a:srgbClr val="014687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7" autoAdjust="0"/>
    <p:restoredTop sz="94674"/>
  </p:normalViewPr>
  <p:slideViewPr>
    <p:cSldViewPr snapToGrid="0">
      <p:cViewPr varScale="1">
        <p:scale>
          <a:sx n="102" d="100"/>
          <a:sy n="10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13C47-4443-2744-84DA-D8DCCF35EF1B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0B1F08-3B89-BB43-A665-64184D2DB938}">
      <dgm:prSet phldrT="[文本]"/>
      <dgm:spPr/>
      <dgm:t>
        <a:bodyPr/>
        <a:lstStyle/>
        <a:p>
          <a:r>
            <a:rPr lang="en-US" altLang="zh-CN" dirty="0"/>
            <a:t>Spotify</a:t>
          </a:r>
          <a:r>
            <a:rPr lang="zh-CN" altLang="en-US" dirty="0"/>
            <a:t> </a:t>
          </a:r>
          <a:r>
            <a:rPr lang="en-US" altLang="zh-CN" dirty="0"/>
            <a:t>data</a:t>
          </a:r>
          <a:endParaRPr lang="zh-CN" altLang="en-US" dirty="0"/>
        </a:p>
      </dgm:t>
    </dgm:pt>
    <dgm:pt modelId="{3FCF550F-6A68-4644-A35E-ED0B0EBE1825}" type="parTrans" cxnId="{9E663797-BBD1-9942-AE49-EB2744D826DC}">
      <dgm:prSet/>
      <dgm:spPr/>
      <dgm:t>
        <a:bodyPr/>
        <a:lstStyle/>
        <a:p>
          <a:endParaRPr lang="zh-CN" altLang="en-US"/>
        </a:p>
      </dgm:t>
    </dgm:pt>
    <dgm:pt modelId="{A3B36C8E-D040-F543-A710-E7C5893A3364}" type="sibTrans" cxnId="{9E663797-BBD1-9942-AE49-EB2744D826DC}">
      <dgm:prSet/>
      <dgm:spPr/>
      <dgm:t>
        <a:bodyPr/>
        <a:lstStyle/>
        <a:p>
          <a:endParaRPr lang="zh-CN" altLang="en-US"/>
        </a:p>
      </dgm:t>
    </dgm:pt>
    <dgm:pt modelId="{8DCB4552-4524-8B45-86BB-4A4188ECF831}">
      <dgm:prSet phldrT="[文本]"/>
      <dgm:spPr/>
      <dgm:t>
        <a:bodyPr/>
        <a:lstStyle/>
        <a:p>
          <a:r>
            <a:rPr lang="en-US" altLang="zh-CN" dirty="0"/>
            <a:t>US</a:t>
          </a:r>
          <a:endParaRPr lang="zh-CN" altLang="en-US" dirty="0"/>
        </a:p>
      </dgm:t>
    </dgm:pt>
    <dgm:pt modelId="{6293B648-15E3-7B40-831A-DADBE81C4277}" type="parTrans" cxnId="{E54268B0-A6D1-1547-AF73-13A3A6A76DCA}">
      <dgm:prSet/>
      <dgm:spPr/>
      <dgm:t>
        <a:bodyPr/>
        <a:lstStyle/>
        <a:p>
          <a:endParaRPr lang="zh-CN" altLang="en-US"/>
        </a:p>
      </dgm:t>
    </dgm:pt>
    <dgm:pt modelId="{EE61C9B5-C37D-C74B-9558-660241D33CF0}" type="sibTrans" cxnId="{E54268B0-A6D1-1547-AF73-13A3A6A76DCA}">
      <dgm:prSet/>
      <dgm:spPr/>
      <dgm:t>
        <a:bodyPr/>
        <a:lstStyle/>
        <a:p>
          <a:endParaRPr lang="zh-CN" altLang="en-US"/>
        </a:p>
      </dgm:t>
    </dgm:pt>
    <dgm:pt modelId="{CABBFE4E-048A-F442-A476-071E0874F0BD}">
      <dgm:prSet phldrT="[文本]"/>
      <dgm:spPr/>
      <dgm:t>
        <a:bodyPr/>
        <a:lstStyle/>
        <a:p>
          <a:r>
            <a:rPr lang="en-US" altLang="zh-CN" dirty="0"/>
            <a:t>TOP10</a:t>
          </a:r>
          <a:r>
            <a:rPr lang="zh-CN" altLang="en-US" dirty="0"/>
            <a:t> </a:t>
          </a:r>
          <a:r>
            <a:rPr lang="en-US" altLang="zh-CN" dirty="0"/>
            <a:t>artist-10</a:t>
          </a:r>
          <a:endParaRPr lang="zh-CN" altLang="en-US" dirty="0"/>
        </a:p>
      </dgm:t>
    </dgm:pt>
    <dgm:pt modelId="{3CA8B923-8184-2445-B4CE-A3AC90CC6A84}" type="parTrans" cxnId="{3874FA6D-AB07-C64F-BE57-329C63357C9A}">
      <dgm:prSet/>
      <dgm:spPr/>
      <dgm:t>
        <a:bodyPr/>
        <a:lstStyle/>
        <a:p>
          <a:endParaRPr lang="zh-CN" altLang="en-US"/>
        </a:p>
      </dgm:t>
    </dgm:pt>
    <dgm:pt modelId="{8D618A78-F956-9644-9859-7F5E3F3EF682}" type="sibTrans" cxnId="{3874FA6D-AB07-C64F-BE57-329C63357C9A}">
      <dgm:prSet/>
      <dgm:spPr/>
      <dgm:t>
        <a:bodyPr/>
        <a:lstStyle/>
        <a:p>
          <a:endParaRPr lang="zh-CN" altLang="en-US"/>
        </a:p>
      </dgm:t>
    </dgm:pt>
    <dgm:pt modelId="{C4D464E3-58F6-E747-A10E-021CB5799554}">
      <dgm:prSet phldrT="[文本]"/>
      <dgm:spPr/>
      <dgm:t>
        <a:bodyPr/>
        <a:lstStyle/>
        <a:p>
          <a:r>
            <a:rPr lang="zh-CN" altLang="en-US" dirty="0"/>
            <a:t>＜</a:t>
          </a:r>
          <a:r>
            <a:rPr lang="en-US" altLang="zh-CN" dirty="0"/>
            <a:t>20w</a:t>
          </a:r>
          <a:r>
            <a:rPr lang="zh-CN" altLang="en-US" dirty="0"/>
            <a:t> </a:t>
          </a:r>
          <a:r>
            <a:rPr lang="en-US" altLang="zh-CN" dirty="0"/>
            <a:t>artist-random</a:t>
          </a:r>
          <a:endParaRPr lang="zh-CN" altLang="en-US" dirty="0"/>
        </a:p>
      </dgm:t>
    </dgm:pt>
    <dgm:pt modelId="{1E360054-D0C2-1B46-BAD8-020376E054AC}" type="parTrans" cxnId="{90654973-CADB-0F45-8C94-B30A59EE73A8}">
      <dgm:prSet/>
      <dgm:spPr/>
      <dgm:t>
        <a:bodyPr/>
        <a:lstStyle/>
        <a:p>
          <a:endParaRPr lang="zh-CN" altLang="en-US"/>
        </a:p>
      </dgm:t>
    </dgm:pt>
    <dgm:pt modelId="{57B184FA-DD44-D54A-82A4-FB1748C97DF6}" type="sibTrans" cxnId="{90654973-CADB-0F45-8C94-B30A59EE73A8}">
      <dgm:prSet/>
      <dgm:spPr/>
      <dgm:t>
        <a:bodyPr/>
        <a:lstStyle/>
        <a:p>
          <a:endParaRPr lang="zh-CN" altLang="en-US"/>
        </a:p>
      </dgm:t>
    </dgm:pt>
    <dgm:pt modelId="{42BFAB93-7D9B-1B4B-BB5B-311A1412088C}">
      <dgm:prSet phldrT="[文本]"/>
      <dgm:spPr/>
      <dgm:t>
        <a:bodyPr/>
        <a:lstStyle/>
        <a:p>
          <a:r>
            <a:rPr lang="en-US" altLang="zh-CN" dirty="0"/>
            <a:t>CN</a:t>
          </a:r>
          <a:endParaRPr lang="zh-CN" altLang="en-US" dirty="0"/>
        </a:p>
      </dgm:t>
    </dgm:pt>
    <dgm:pt modelId="{965897B1-A6B4-3B44-9743-A7743BE1F435}" type="parTrans" cxnId="{B77DD257-E8D2-5543-87B2-3229D6122A5E}">
      <dgm:prSet/>
      <dgm:spPr/>
      <dgm:t>
        <a:bodyPr/>
        <a:lstStyle/>
        <a:p>
          <a:endParaRPr lang="zh-CN" altLang="en-US"/>
        </a:p>
      </dgm:t>
    </dgm:pt>
    <dgm:pt modelId="{727BA627-576F-1C41-8E4A-1871705A8A6C}" type="sibTrans" cxnId="{B77DD257-E8D2-5543-87B2-3229D6122A5E}">
      <dgm:prSet/>
      <dgm:spPr/>
      <dgm:t>
        <a:bodyPr/>
        <a:lstStyle/>
        <a:p>
          <a:endParaRPr lang="zh-CN" altLang="en-US"/>
        </a:p>
      </dgm:t>
    </dgm:pt>
    <dgm:pt modelId="{31F0529D-283F-8F4D-ADFD-626DC2A60045}">
      <dgm:prSet phldrT="[文本]"/>
      <dgm:spPr/>
      <dgm:t>
        <a:bodyPr/>
        <a:lstStyle/>
        <a:p>
          <a:r>
            <a:rPr lang="en-US" altLang="zh-CN" dirty="0"/>
            <a:t>KO</a:t>
          </a:r>
          <a:endParaRPr lang="zh-CN" altLang="en-US" dirty="0"/>
        </a:p>
      </dgm:t>
    </dgm:pt>
    <dgm:pt modelId="{60DFA320-5559-6640-8662-1F6C2D7FD18E}" type="parTrans" cxnId="{367C98B9-4374-794B-8C9F-5199E7404E76}">
      <dgm:prSet/>
      <dgm:spPr/>
      <dgm:t>
        <a:bodyPr/>
        <a:lstStyle/>
        <a:p>
          <a:endParaRPr lang="zh-CN" altLang="en-US"/>
        </a:p>
      </dgm:t>
    </dgm:pt>
    <dgm:pt modelId="{F0912431-0558-DC42-AB80-119D10143F25}" type="sibTrans" cxnId="{367C98B9-4374-794B-8C9F-5199E7404E76}">
      <dgm:prSet/>
      <dgm:spPr/>
      <dgm:t>
        <a:bodyPr/>
        <a:lstStyle/>
        <a:p>
          <a:endParaRPr lang="zh-CN" altLang="en-US"/>
        </a:p>
      </dgm:t>
    </dgm:pt>
    <dgm:pt modelId="{1E7C9C31-546D-8543-B801-136E0D8633CD}">
      <dgm:prSet phldrT="[文本]"/>
      <dgm:spPr/>
      <dgm:t>
        <a:bodyPr/>
        <a:lstStyle/>
        <a:p>
          <a:r>
            <a:rPr lang="en-US" altLang="zh-CN" dirty="0"/>
            <a:t>JP</a:t>
          </a:r>
          <a:endParaRPr lang="zh-CN" altLang="en-US" dirty="0"/>
        </a:p>
      </dgm:t>
    </dgm:pt>
    <dgm:pt modelId="{45AD6FC7-8121-7D42-B6DC-C7AEC0A41368}" type="parTrans" cxnId="{A909F6FC-7E8D-504D-95C1-A734BE6E82F4}">
      <dgm:prSet/>
      <dgm:spPr/>
      <dgm:t>
        <a:bodyPr/>
        <a:lstStyle/>
        <a:p>
          <a:endParaRPr lang="zh-CN" altLang="en-US"/>
        </a:p>
      </dgm:t>
    </dgm:pt>
    <dgm:pt modelId="{2AE6B14B-4F54-824E-A201-431471F92952}" type="sibTrans" cxnId="{A909F6FC-7E8D-504D-95C1-A734BE6E82F4}">
      <dgm:prSet/>
      <dgm:spPr/>
      <dgm:t>
        <a:bodyPr/>
        <a:lstStyle/>
        <a:p>
          <a:endParaRPr lang="zh-CN" altLang="en-US"/>
        </a:p>
      </dgm:t>
    </dgm:pt>
    <dgm:pt modelId="{E3F20727-FD1C-8443-A601-31B5FC9770CB}">
      <dgm:prSet phldrT="[文本]"/>
      <dgm:spPr/>
      <dgm:t>
        <a:bodyPr/>
        <a:lstStyle/>
        <a:p>
          <a:r>
            <a:rPr lang="en-US" altLang="zh-CN" dirty="0"/>
            <a:t>FR</a:t>
          </a:r>
          <a:endParaRPr lang="zh-CN" altLang="en-US" dirty="0"/>
        </a:p>
      </dgm:t>
    </dgm:pt>
    <dgm:pt modelId="{7B9F7DD5-B57A-4D49-A0C8-CFE58F22C913}" type="parTrans" cxnId="{B853F75A-5792-F241-AA3F-3739CEF586AE}">
      <dgm:prSet/>
      <dgm:spPr/>
      <dgm:t>
        <a:bodyPr/>
        <a:lstStyle/>
        <a:p>
          <a:endParaRPr lang="zh-CN" altLang="en-US"/>
        </a:p>
      </dgm:t>
    </dgm:pt>
    <dgm:pt modelId="{462F59E8-D575-2E46-9243-6B1C3C3747B2}" type="sibTrans" cxnId="{B853F75A-5792-F241-AA3F-3739CEF586AE}">
      <dgm:prSet/>
      <dgm:spPr/>
      <dgm:t>
        <a:bodyPr/>
        <a:lstStyle/>
        <a:p>
          <a:endParaRPr lang="zh-CN" altLang="en-US"/>
        </a:p>
      </dgm:t>
    </dgm:pt>
    <dgm:pt modelId="{0F9CA23C-BEB8-9747-B636-3851F119E7B2}">
      <dgm:prSet phldrT="[文本]"/>
      <dgm:spPr/>
      <dgm:t>
        <a:bodyPr/>
        <a:lstStyle/>
        <a:p>
          <a:r>
            <a:rPr lang="en-US" altLang="zh-CN" dirty="0"/>
            <a:t>TOP10</a:t>
          </a:r>
          <a:r>
            <a:rPr lang="zh-CN" altLang="en-US" dirty="0"/>
            <a:t> </a:t>
          </a:r>
          <a:r>
            <a:rPr lang="en-US" altLang="zh-CN" dirty="0"/>
            <a:t>artist-10</a:t>
          </a:r>
          <a:endParaRPr lang="zh-CN" altLang="en-US" dirty="0"/>
        </a:p>
      </dgm:t>
    </dgm:pt>
    <dgm:pt modelId="{E882E59C-F7B5-654A-9AE7-6E22CFDDF314}" type="parTrans" cxnId="{EC3DAEB0-EF0D-6645-8309-2CED86836B95}">
      <dgm:prSet/>
      <dgm:spPr/>
      <dgm:t>
        <a:bodyPr/>
        <a:lstStyle/>
        <a:p>
          <a:endParaRPr lang="zh-CN" altLang="en-US"/>
        </a:p>
      </dgm:t>
    </dgm:pt>
    <dgm:pt modelId="{DDC4A953-591F-9640-9628-5E0B6C5210ED}" type="sibTrans" cxnId="{EC3DAEB0-EF0D-6645-8309-2CED86836B95}">
      <dgm:prSet/>
      <dgm:spPr/>
      <dgm:t>
        <a:bodyPr/>
        <a:lstStyle/>
        <a:p>
          <a:endParaRPr lang="zh-CN" altLang="en-US"/>
        </a:p>
      </dgm:t>
    </dgm:pt>
    <dgm:pt modelId="{B0F5B327-80CD-5448-88E5-56E9597C763D}">
      <dgm:prSet phldrT="[文本]"/>
      <dgm:spPr/>
      <dgm:t>
        <a:bodyPr/>
        <a:lstStyle/>
        <a:p>
          <a:r>
            <a:rPr lang="zh-CN" altLang="en-US" dirty="0"/>
            <a:t>＜</a:t>
          </a:r>
          <a:r>
            <a:rPr lang="en-US" altLang="zh-CN" dirty="0"/>
            <a:t>20w</a:t>
          </a:r>
          <a:r>
            <a:rPr lang="zh-CN" altLang="en-US" dirty="0"/>
            <a:t> </a:t>
          </a:r>
          <a:r>
            <a:rPr lang="en-US" altLang="zh-CN" dirty="0"/>
            <a:t>artist-random</a:t>
          </a:r>
          <a:endParaRPr lang="zh-CN" altLang="en-US" dirty="0"/>
        </a:p>
      </dgm:t>
    </dgm:pt>
    <dgm:pt modelId="{D58D5059-589E-CC43-A2B8-CC865CC00B97}" type="parTrans" cxnId="{2BD7793F-A4ED-E048-B7D5-235012116959}">
      <dgm:prSet/>
      <dgm:spPr/>
      <dgm:t>
        <a:bodyPr/>
        <a:lstStyle/>
        <a:p>
          <a:endParaRPr lang="zh-CN" altLang="en-US"/>
        </a:p>
      </dgm:t>
    </dgm:pt>
    <dgm:pt modelId="{4E1F5A7F-C6F0-A346-9D28-F43D85DBAD17}" type="sibTrans" cxnId="{2BD7793F-A4ED-E048-B7D5-235012116959}">
      <dgm:prSet/>
      <dgm:spPr/>
      <dgm:t>
        <a:bodyPr/>
        <a:lstStyle/>
        <a:p>
          <a:endParaRPr lang="zh-CN" altLang="en-US"/>
        </a:p>
      </dgm:t>
    </dgm:pt>
    <dgm:pt modelId="{97C48652-2AAA-F543-BE9B-10A7D8FF9767}">
      <dgm:prSet phldrT="[文本]"/>
      <dgm:spPr/>
      <dgm:t>
        <a:bodyPr/>
        <a:lstStyle/>
        <a:p>
          <a:r>
            <a:rPr lang="en-US" altLang="zh-CN" dirty="0"/>
            <a:t>TOP10</a:t>
          </a:r>
          <a:r>
            <a:rPr lang="zh-CN" altLang="en-US" dirty="0"/>
            <a:t> </a:t>
          </a:r>
          <a:r>
            <a:rPr lang="en-US" altLang="zh-CN" dirty="0"/>
            <a:t>artist-10</a:t>
          </a:r>
          <a:endParaRPr lang="zh-CN" altLang="en-US" dirty="0"/>
        </a:p>
      </dgm:t>
    </dgm:pt>
    <dgm:pt modelId="{0BBEC4F4-9E8B-CD42-B4E7-12CC75561466}" type="parTrans" cxnId="{21BD176A-6CE7-C441-844B-52C6AD0624CE}">
      <dgm:prSet/>
      <dgm:spPr/>
      <dgm:t>
        <a:bodyPr/>
        <a:lstStyle/>
        <a:p>
          <a:endParaRPr lang="zh-CN" altLang="en-US"/>
        </a:p>
      </dgm:t>
    </dgm:pt>
    <dgm:pt modelId="{61874961-3F44-8743-8807-655E1ECE1351}" type="sibTrans" cxnId="{21BD176A-6CE7-C441-844B-52C6AD0624CE}">
      <dgm:prSet/>
      <dgm:spPr/>
      <dgm:t>
        <a:bodyPr/>
        <a:lstStyle/>
        <a:p>
          <a:endParaRPr lang="zh-CN" altLang="en-US"/>
        </a:p>
      </dgm:t>
    </dgm:pt>
    <dgm:pt modelId="{1D1C6C25-EAE2-1F48-9DB2-4CB2B6819C10}">
      <dgm:prSet phldrT="[文本]"/>
      <dgm:spPr/>
      <dgm:t>
        <a:bodyPr/>
        <a:lstStyle/>
        <a:p>
          <a:r>
            <a:rPr lang="zh-CN" altLang="en-US" dirty="0"/>
            <a:t>＜</a:t>
          </a:r>
          <a:r>
            <a:rPr lang="en-US" altLang="zh-CN" dirty="0"/>
            <a:t>20w</a:t>
          </a:r>
          <a:r>
            <a:rPr lang="zh-CN" altLang="en-US" dirty="0"/>
            <a:t> </a:t>
          </a:r>
          <a:r>
            <a:rPr lang="en-US" altLang="zh-CN" dirty="0"/>
            <a:t>artist-random</a:t>
          </a:r>
          <a:endParaRPr lang="zh-CN" altLang="en-US" dirty="0"/>
        </a:p>
      </dgm:t>
    </dgm:pt>
    <dgm:pt modelId="{A7D7E5AA-E497-8A43-B373-61A2FEBFC5E3}" type="parTrans" cxnId="{F7BFCB64-CEAC-0049-9DBF-B60BF14FEF9C}">
      <dgm:prSet/>
      <dgm:spPr/>
      <dgm:t>
        <a:bodyPr/>
        <a:lstStyle/>
        <a:p>
          <a:endParaRPr lang="zh-CN" altLang="en-US"/>
        </a:p>
      </dgm:t>
    </dgm:pt>
    <dgm:pt modelId="{12097591-D5BC-6C4F-A6A6-EA78E948C9D3}" type="sibTrans" cxnId="{F7BFCB64-CEAC-0049-9DBF-B60BF14FEF9C}">
      <dgm:prSet/>
      <dgm:spPr/>
      <dgm:t>
        <a:bodyPr/>
        <a:lstStyle/>
        <a:p>
          <a:endParaRPr lang="zh-CN" altLang="en-US"/>
        </a:p>
      </dgm:t>
    </dgm:pt>
    <dgm:pt modelId="{47C4284E-0DA3-FC4B-832E-AF8B31C6BCCF}">
      <dgm:prSet phldrT="[文本]"/>
      <dgm:spPr/>
      <dgm:t>
        <a:bodyPr/>
        <a:lstStyle/>
        <a:p>
          <a:r>
            <a:rPr lang="en-US" altLang="zh-CN" dirty="0"/>
            <a:t>TOP10</a:t>
          </a:r>
          <a:r>
            <a:rPr lang="zh-CN" altLang="en-US" dirty="0"/>
            <a:t> </a:t>
          </a:r>
          <a:r>
            <a:rPr lang="en-US" altLang="zh-CN" dirty="0"/>
            <a:t>artist-10</a:t>
          </a:r>
          <a:endParaRPr lang="zh-CN" altLang="en-US" dirty="0"/>
        </a:p>
      </dgm:t>
    </dgm:pt>
    <dgm:pt modelId="{DA50F079-7C69-1043-9A36-23F9296DABEB}" type="parTrans" cxnId="{904F2997-6BB5-7B46-B936-8BA52171F65D}">
      <dgm:prSet/>
      <dgm:spPr/>
      <dgm:t>
        <a:bodyPr/>
        <a:lstStyle/>
        <a:p>
          <a:endParaRPr lang="zh-CN" altLang="en-US"/>
        </a:p>
      </dgm:t>
    </dgm:pt>
    <dgm:pt modelId="{C54046C3-7A6F-414C-BD45-1C84E990DE73}" type="sibTrans" cxnId="{904F2997-6BB5-7B46-B936-8BA52171F65D}">
      <dgm:prSet/>
      <dgm:spPr/>
      <dgm:t>
        <a:bodyPr/>
        <a:lstStyle/>
        <a:p>
          <a:endParaRPr lang="zh-CN" altLang="en-US"/>
        </a:p>
      </dgm:t>
    </dgm:pt>
    <dgm:pt modelId="{C0AEB988-65B2-B940-A512-242A572D147E}">
      <dgm:prSet phldrT="[文本]"/>
      <dgm:spPr/>
      <dgm:t>
        <a:bodyPr/>
        <a:lstStyle/>
        <a:p>
          <a:r>
            <a:rPr lang="zh-CN" altLang="en-US" dirty="0"/>
            <a:t>＜</a:t>
          </a:r>
          <a:r>
            <a:rPr lang="en-US" altLang="zh-CN" dirty="0"/>
            <a:t>20w</a:t>
          </a:r>
          <a:r>
            <a:rPr lang="zh-CN" altLang="en-US" dirty="0"/>
            <a:t> </a:t>
          </a:r>
          <a:r>
            <a:rPr lang="en-US" altLang="zh-CN" dirty="0"/>
            <a:t>artist-random</a:t>
          </a:r>
          <a:endParaRPr lang="zh-CN" altLang="en-US" dirty="0"/>
        </a:p>
      </dgm:t>
    </dgm:pt>
    <dgm:pt modelId="{E749FCA3-D9FC-EC47-977A-C48F84C69782}" type="parTrans" cxnId="{3769CAE2-3C36-2740-B09C-15438525CB11}">
      <dgm:prSet/>
      <dgm:spPr/>
      <dgm:t>
        <a:bodyPr/>
        <a:lstStyle/>
        <a:p>
          <a:endParaRPr lang="zh-CN" altLang="en-US"/>
        </a:p>
      </dgm:t>
    </dgm:pt>
    <dgm:pt modelId="{5C78F9C9-B9CD-2643-8137-A36A3108D326}" type="sibTrans" cxnId="{3769CAE2-3C36-2740-B09C-15438525CB11}">
      <dgm:prSet/>
      <dgm:spPr/>
      <dgm:t>
        <a:bodyPr/>
        <a:lstStyle/>
        <a:p>
          <a:endParaRPr lang="zh-CN" altLang="en-US"/>
        </a:p>
      </dgm:t>
    </dgm:pt>
    <dgm:pt modelId="{63574B2F-4C51-024E-B9A3-38B9671DD002}">
      <dgm:prSet phldrT="[文本]"/>
      <dgm:spPr/>
      <dgm:t>
        <a:bodyPr/>
        <a:lstStyle/>
        <a:p>
          <a:r>
            <a:rPr lang="zh-CN" altLang="en-US" dirty="0"/>
            <a:t>＜</a:t>
          </a:r>
          <a:r>
            <a:rPr lang="en-US" altLang="zh-CN" dirty="0"/>
            <a:t>20w</a:t>
          </a:r>
          <a:r>
            <a:rPr lang="zh-CN" altLang="en-US" dirty="0"/>
            <a:t> </a:t>
          </a:r>
          <a:r>
            <a:rPr lang="en-US" altLang="zh-CN" dirty="0"/>
            <a:t>artist-random</a:t>
          </a:r>
          <a:endParaRPr lang="zh-CN" altLang="en-US" dirty="0"/>
        </a:p>
      </dgm:t>
    </dgm:pt>
    <dgm:pt modelId="{76F6C705-DA6C-EE48-82E3-E1787BE9BD9E}" type="parTrans" cxnId="{43B563BE-7E70-CA48-939F-3641D32D297C}">
      <dgm:prSet/>
      <dgm:spPr/>
      <dgm:t>
        <a:bodyPr/>
        <a:lstStyle/>
        <a:p>
          <a:endParaRPr lang="zh-CN" altLang="en-US"/>
        </a:p>
      </dgm:t>
    </dgm:pt>
    <dgm:pt modelId="{E4FF517E-8531-2645-B916-8F5DA7323CD9}" type="sibTrans" cxnId="{43B563BE-7E70-CA48-939F-3641D32D297C}">
      <dgm:prSet/>
      <dgm:spPr/>
      <dgm:t>
        <a:bodyPr/>
        <a:lstStyle/>
        <a:p>
          <a:endParaRPr lang="zh-CN" altLang="en-US"/>
        </a:p>
      </dgm:t>
    </dgm:pt>
    <dgm:pt modelId="{C807BE8A-2D4E-FD48-8F1E-C91369AC48C9}">
      <dgm:prSet phldrT="[文本]"/>
      <dgm:spPr/>
      <dgm:t>
        <a:bodyPr/>
        <a:lstStyle/>
        <a:p>
          <a:r>
            <a:rPr lang="en-US" altLang="zh-CN" dirty="0"/>
            <a:t>TOP10</a:t>
          </a:r>
          <a:r>
            <a:rPr lang="zh-CN" altLang="en-US" dirty="0"/>
            <a:t> </a:t>
          </a:r>
          <a:r>
            <a:rPr lang="en-US" altLang="zh-CN" dirty="0"/>
            <a:t>artist-10</a:t>
          </a:r>
          <a:endParaRPr lang="zh-CN" altLang="en-US" dirty="0"/>
        </a:p>
      </dgm:t>
    </dgm:pt>
    <dgm:pt modelId="{A5C0C882-B8EB-0347-A390-4A4FEA9E7C3D}" type="parTrans" cxnId="{CADB453C-107C-C743-BD94-EB321D4A7B0F}">
      <dgm:prSet/>
      <dgm:spPr/>
      <dgm:t>
        <a:bodyPr/>
        <a:lstStyle/>
        <a:p>
          <a:endParaRPr lang="zh-CN" altLang="en-US"/>
        </a:p>
      </dgm:t>
    </dgm:pt>
    <dgm:pt modelId="{8AC96668-D8CB-0041-ADC2-9C4380A05CEF}" type="sibTrans" cxnId="{CADB453C-107C-C743-BD94-EB321D4A7B0F}">
      <dgm:prSet/>
      <dgm:spPr/>
      <dgm:t>
        <a:bodyPr/>
        <a:lstStyle/>
        <a:p>
          <a:endParaRPr lang="zh-CN" altLang="en-US"/>
        </a:p>
      </dgm:t>
    </dgm:pt>
    <dgm:pt modelId="{29E5A3B6-D5C7-5145-8C76-4EED174D9199}" type="pres">
      <dgm:prSet presAssocID="{69913C47-4443-2744-84DA-D8DCCF35EF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433DB3-3F6B-FA42-877E-05D20F0573D8}" type="pres">
      <dgm:prSet presAssocID="{C20B1F08-3B89-BB43-A665-64184D2DB938}" presName="hierRoot1" presStyleCnt="0"/>
      <dgm:spPr/>
    </dgm:pt>
    <dgm:pt modelId="{0F59AA4C-FB99-8545-BD3C-305377CB7038}" type="pres">
      <dgm:prSet presAssocID="{C20B1F08-3B89-BB43-A665-64184D2DB938}" presName="composite" presStyleCnt="0"/>
      <dgm:spPr/>
    </dgm:pt>
    <dgm:pt modelId="{17C3B275-2EA2-9D4B-8A56-CAB8F86DFFE4}" type="pres">
      <dgm:prSet presAssocID="{C20B1F08-3B89-BB43-A665-64184D2DB938}" presName="background" presStyleLbl="node0" presStyleIdx="0" presStyleCnt="1"/>
      <dgm:spPr/>
    </dgm:pt>
    <dgm:pt modelId="{03EEB73B-EB5D-8C42-A698-60F3AF900FEC}" type="pres">
      <dgm:prSet presAssocID="{C20B1F08-3B89-BB43-A665-64184D2DB938}" presName="text" presStyleLbl="fgAcc0" presStyleIdx="0" presStyleCnt="1">
        <dgm:presLayoutVars>
          <dgm:chPref val="3"/>
        </dgm:presLayoutVars>
      </dgm:prSet>
      <dgm:spPr/>
    </dgm:pt>
    <dgm:pt modelId="{3DB626F1-18F9-7A42-B447-C0C3CC9FC96C}" type="pres">
      <dgm:prSet presAssocID="{C20B1F08-3B89-BB43-A665-64184D2DB938}" presName="hierChild2" presStyleCnt="0"/>
      <dgm:spPr/>
    </dgm:pt>
    <dgm:pt modelId="{F932911E-9941-7D49-9F89-52138CBE9623}" type="pres">
      <dgm:prSet presAssocID="{6293B648-15E3-7B40-831A-DADBE81C4277}" presName="Name10" presStyleLbl="parChTrans1D2" presStyleIdx="0" presStyleCnt="5"/>
      <dgm:spPr/>
    </dgm:pt>
    <dgm:pt modelId="{31D36D37-149B-BD4A-ACF4-BEA58B3588F1}" type="pres">
      <dgm:prSet presAssocID="{8DCB4552-4524-8B45-86BB-4A4188ECF831}" presName="hierRoot2" presStyleCnt="0"/>
      <dgm:spPr/>
    </dgm:pt>
    <dgm:pt modelId="{AC709416-EADE-E64E-B156-BC66757BCB03}" type="pres">
      <dgm:prSet presAssocID="{8DCB4552-4524-8B45-86BB-4A4188ECF831}" presName="composite2" presStyleCnt="0"/>
      <dgm:spPr/>
    </dgm:pt>
    <dgm:pt modelId="{5CA9098F-0CC2-7941-B79F-98E9C8803BEF}" type="pres">
      <dgm:prSet presAssocID="{8DCB4552-4524-8B45-86BB-4A4188ECF831}" presName="background2" presStyleLbl="node2" presStyleIdx="0" presStyleCnt="5"/>
      <dgm:spPr/>
    </dgm:pt>
    <dgm:pt modelId="{A273B74F-9BA1-064A-8D3A-0E3D4CCE100B}" type="pres">
      <dgm:prSet presAssocID="{8DCB4552-4524-8B45-86BB-4A4188ECF831}" presName="text2" presStyleLbl="fgAcc2" presStyleIdx="0" presStyleCnt="5">
        <dgm:presLayoutVars>
          <dgm:chPref val="3"/>
        </dgm:presLayoutVars>
      </dgm:prSet>
      <dgm:spPr/>
    </dgm:pt>
    <dgm:pt modelId="{A6B7B32E-6E39-A54D-8BFC-3A79268A1910}" type="pres">
      <dgm:prSet presAssocID="{8DCB4552-4524-8B45-86BB-4A4188ECF831}" presName="hierChild3" presStyleCnt="0"/>
      <dgm:spPr/>
    </dgm:pt>
    <dgm:pt modelId="{AEB39421-E5E5-0E49-88A0-E4A013DADACD}" type="pres">
      <dgm:prSet presAssocID="{3CA8B923-8184-2445-B4CE-A3AC90CC6A84}" presName="Name17" presStyleLbl="parChTrans1D3" presStyleIdx="0" presStyleCnt="10"/>
      <dgm:spPr/>
    </dgm:pt>
    <dgm:pt modelId="{2FE18063-D218-4947-9CEE-50B99C7E08A4}" type="pres">
      <dgm:prSet presAssocID="{CABBFE4E-048A-F442-A476-071E0874F0BD}" presName="hierRoot3" presStyleCnt="0"/>
      <dgm:spPr/>
    </dgm:pt>
    <dgm:pt modelId="{59255577-C80D-F541-9AD1-4A413FDEBBD8}" type="pres">
      <dgm:prSet presAssocID="{CABBFE4E-048A-F442-A476-071E0874F0BD}" presName="composite3" presStyleCnt="0"/>
      <dgm:spPr/>
    </dgm:pt>
    <dgm:pt modelId="{F9D3063A-7A85-EC4E-BEB4-24B099460DE5}" type="pres">
      <dgm:prSet presAssocID="{CABBFE4E-048A-F442-A476-071E0874F0BD}" presName="background3" presStyleLbl="node3" presStyleIdx="0" presStyleCnt="10"/>
      <dgm:spPr/>
    </dgm:pt>
    <dgm:pt modelId="{24153D59-7F52-0243-AE19-3B79D8327561}" type="pres">
      <dgm:prSet presAssocID="{CABBFE4E-048A-F442-A476-071E0874F0BD}" presName="text3" presStyleLbl="fgAcc3" presStyleIdx="0" presStyleCnt="10">
        <dgm:presLayoutVars>
          <dgm:chPref val="3"/>
        </dgm:presLayoutVars>
      </dgm:prSet>
      <dgm:spPr/>
    </dgm:pt>
    <dgm:pt modelId="{E7E25110-0498-8C4C-BD9E-FB5A1B206379}" type="pres">
      <dgm:prSet presAssocID="{CABBFE4E-048A-F442-A476-071E0874F0BD}" presName="hierChild4" presStyleCnt="0"/>
      <dgm:spPr/>
    </dgm:pt>
    <dgm:pt modelId="{1A6115F0-D508-A34F-B804-D18544ABCC5E}" type="pres">
      <dgm:prSet presAssocID="{1E360054-D0C2-1B46-BAD8-020376E054AC}" presName="Name17" presStyleLbl="parChTrans1D3" presStyleIdx="1" presStyleCnt="10"/>
      <dgm:spPr/>
    </dgm:pt>
    <dgm:pt modelId="{A79258E4-E94C-C64B-A2B1-2B9D144A2456}" type="pres">
      <dgm:prSet presAssocID="{C4D464E3-58F6-E747-A10E-021CB5799554}" presName="hierRoot3" presStyleCnt="0"/>
      <dgm:spPr/>
    </dgm:pt>
    <dgm:pt modelId="{CAC26210-6088-274F-9276-ED7AFE12A0FD}" type="pres">
      <dgm:prSet presAssocID="{C4D464E3-58F6-E747-A10E-021CB5799554}" presName="composite3" presStyleCnt="0"/>
      <dgm:spPr/>
    </dgm:pt>
    <dgm:pt modelId="{9866601A-3415-FC4B-AB46-3F880ACE64E8}" type="pres">
      <dgm:prSet presAssocID="{C4D464E3-58F6-E747-A10E-021CB5799554}" presName="background3" presStyleLbl="node3" presStyleIdx="1" presStyleCnt="10"/>
      <dgm:spPr/>
    </dgm:pt>
    <dgm:pt modelId="{F946639E-AB2E-6442-8E89-048069BB37C8}" type="pres">
      <dgm:prSet presAssocID="{C4D464E3-58F6-E747-A10E-021CB5799554}" presName="text3" presStyleLbl="fgAcc3" presStyleIdx="1" presStyleCnt="10">
        <dgm:presLayoutVars>
          <dgm:chPref val="3"/>
        </dgm:presLayoutVars>
      </dgm:prSet>
      <dgm:spPr/>
    </dgm:pt>
    <dgm:pt modelId="{0EEAC870-8F3C-104F-9FB5-058C516E3B08}" type="pres">
      <dgm:prSet presAssocID="{C4D464E3-58F6-E747-A10E-021CB5799554}" presName="hierChild4" presStyleCnt="0"/>
      <dgm:spPr/>
    </dgm:pt>
    <dgm:pt modelId="{ACA43FCA-80CD-E34A-813A-CA90A392CFCD}" type="pres">
      <dgm:prSet presAssocID="{965897B1-A6B4-3B44-9743-A7743BE1F435}" presName="Name10" presStyleLbl="parChTrans1D2" presStyleIdx="1" presStyleCnt="5"/>
      <dgm:spPr/>
    </dgm:pt>
    <dgm:pt modelId="{43177A4E-3304-3C42-987E-F414127C62EE}" type="pres">
      <dgm:prSet presAssocID="{42BFAB93-7D9B-1B4B-BB5B-311A1412088C}" presName="hierRoot2" presStyleCnt="0"/>
      <dgm:spPr/>
    </dgm:pt>
    <dgm:pt modelId="{DE73115F-530C-9D4C-9192-6C3FAF337F15}" type="pres">
      <dgm:prSet presAssocID="{42BFAB93-7D9B-1B4B-BB5B-311A1412088C}" presName="composite2" presStyleCnt="0"/>
      <dgm:spPr/>
    </dgm:pt>
    <dgm:pt modelId="{4010B434-4115-8D47-A07A-AF59659B2616}" type="pres">
      <dgm:prSet presAssocID="{42BFAB93-7D9B-1B4B-BB5B-311A1412088C}" presName="background2" presStyleLbl="node2" presStyleIdx="1" presStyleCnt="5"/>
      <dgm:spPr/>
    </dgm:pt>
    <dgm:pt modelId="{544334C9-C73A-F84D-AF25-B4C4D20BD98A}" type="pres">
      <dgm:prSet presAssocID="{42BFAB93-7D9B-1B4B-BB5B-311A1412088C}" presName="text2" presStyleLbl="fgAcc2" presStyleIdx="1" presStyleCnt="5">
        <dgm:presLayoutVars>
          <dgm:chPref val="3"/>
        </dgm:presLayoutVars>
      </dgm:prSet>
      <dgm:spPr/>
    </dgm:pt>
    <dgm:pt modelId="{9822D654-514F-4C40-A963-ABC67D0222C9}" type="pres">
      <dgm:prSet presAssocID="{42BFAB93-7D9B-1B4B-BB5B-311A1412088C}" presName="hierChild3" presStyleCnt="0"/>
      <dgm:spPr/>
    </dgm:pt>
    <dgm:pt modelId="{B3E998FD-9BE4-DF40-806C-C08BFBDEBD3C}" type="pres">
      <dgm:prSet presAssocID="{E882E59C-F7B5-654A-9AE7-6E22CFDDF314}" presName="Name17" presStyleLbl="parChTrans1D3" presStyleIdx="2" presStyleCnt="10"/>
      <dgm:spPr/>
    </dgm:pt>
    <dgm:pt modelId="{22163305-CC2C-7446-BDE2-C89D3C18FFFD}" type="pres">
      <dgm:prSet presAssocID="{0F9CA23C-BEB8-9747-B636-3851F119E7B2}" presName="hierRoot3" presStyleCnt="0"/>
      <dgm:spPr/>
    </dgm:pt>
    <dgm:pt modelId="{23B6E4B9-03D6-D743-8774-66D11CCFD224}" type="pres">
      <dgm:prSet presAssocID="{0F9CA23C-BEB8-9747-B636-3851F119E7B2}" presName="composite3" presStyleCnt="0"/>
      <dgm:spPr/>
    </dgm:pt>
    <dgm:pt modelId="{61658A49-3973-8746-B8D3-8E8C748A11B1}" type="pres">
      <dgm:prSet presAssocID="{0F9CA23C-BEB8-9747-B636-3851F119E7B2}" presName="background3" presStyleLbl="node3" presStyleIdx="2" presStyleCnt="10"/>
      <dgm:spPr/>
    </dgm:pt>
    <dgm:pt modelId="{F078A6F4-46A3-4249-9FFC-CDF40B6EFBD9}" type="pres">
      <dgm:prSet presAssocID="{0F9CA23C-BEB8-9747-B636-3851F119E7B2}" presName="text3" presStyleLbl="fgAcc3" presStyleIdx="2" presStyleCnt="10">
        <dgm:presLayoutVars>
          <dgm:chPref val="3"/>
        </dgm:presLayoutVars>
      </dgm:prSet>
      <dgm:spPr/>
    </dgm:pt>
    <dgm:pt modelId="{FC39BCA3-9E7F-ED4D-B90F-EC00DD4C5652}" type="pres">
      <dgm:prSet presAssocID="{0F9CA23C-BEB8-9747-B636-3851F119E7B2}" presName="hierChild4" presStyleCnt="0"/>
      <dgm:spPr/>
    </dgm:pt>
    <dgm:pt modelId="{1B3211F0-917C-B047-A02D-A7A1C3E48FC8}" type="pres">
      <dgm:prSet presAssocID="{D58D5059-589E-CC43-A2B8-CC865CC00B97}" presName="Name17" presStyleLbl="parChTrans1D3" presStyleIdx="3" presStyleCnt="10"/>
      <dgm:spPr/>
    </dgm:pt>
    <dgm:pt modelId="{8551D9A4-E3C1-CD4D-A59D-4C3B8D4F6E61}" type="pres">
      <dgm:prSet presAssocID="{B0F5B327-80CD-5448-88E5-56E9597C763D}" presName="hierRoot3" presStyleCnt="0"/>
      <dgm:spPr/>
    </dgm:pt>
    <dgm:pt modelId="{50CB700A-BBF2-6D40-AA57-36D0EE5009BD}" type="pres">
      <dgm:prSet presAssocID="{B0F5B327-80CD-5448-88E5-56E9597C763D}" presName="composite3" presStyleCnt="0"/>
      <dgm:spPr/>
    </dgm:pt>
    <dgm:pt modelId="{5BD1D28C-DD8E-BF4D-902C-AF7B59EF299E}" type="pres">
      <dgm:prSet presAssocID="{B0F5B327-80CD-5448-88E5-56E9597C763D}" presName="background3" presStyleLbl="node3" presStyleIdx="3" presStyleCnt="10"/>
      <dgm:spPr/>
    </dgm:pt>
    <dgm:pt modelId="{6FBD7A1D-082A-3B4B-B0BD-131FABE7F553}" type="pres">
      <dgm:prSet presAssocID="{B0F5B327-80CD-5448-88E5-56E9597C763D}" presName="text3" presStyleLbl="fgAcc3" presStyleIdx="3" presStyleCnt="10">
        <dgm:presLayoutVars>
          <dgm:chPref val="3"/>
        </dgm:presLayoutVars>
      </dgm:prSet>
      <dgm:spPr/>
    </dgm:pt>
    <dgm:pt modelId="{556405CB-BAB0-CF47-8FFD-77BA388C9A2A}" type="pres">
      <dgm:prSet presAssocID="{B0F5B327-80CD-5448-88E5-56E9597C763D}" presName="hierChild4" presStyleCnt="0"/>
      <dgm:spPr/>
    </dgm:pt>
    <dgm:pt modelId="{B4219B3A-6AA4-7B44-A66B-FDC153C352D8}" type="pres">
      <dgm:prSet presAssocID="{60DFA320-5559-6640-8662-1F6C2D7FD18E}" presName="Name10" presStyleLbl="parChTrans1D2" presStyleIdx="2" presStyleCnt="5"/>
      <dgm:spPr/>
    </dgm:pt>
    <dgm:pt modelId="{BD58EB45-AC69-614B-B278-D4A7A4323FEB}" type="pres">
      <dgm:prSet presAssocID="{31F0529D-283F-8F4D-ADFD-626DC2A60045}" presName="hierRoot2" presStyleCnt="0"/>
      <dgm:spPr/>
    </dgm:pt>
    <dgm:pt modelId="{ADCF10E8-FDCF-ED4F-B6FB-B95F7350264F}" type="pres">
      <dgm:prSet presAssocID="{31F0529D-283F-8F4D-ADFD-626DC2A60045}" presName="composite2" presStyleCnt="0"/>
      <dgm:spPr/>
    </dgm:pt>
    <dgm:pt modelId="{D3304AF1-7F2B-0444-97D0-70AFCACE3186}" type="pres">
      <dgm:prSet presAssocID="{31F0529D-283F-8F4D-ADFD-626DC2A60045}" presName="background2" presStyleLbl="node2" presStyleIdx="2" presStyleCnt="5"/>
      <dgm:spPr/>
    </dgm:pt>
    <dgm:pt modelId="{ED4E5050-D4D7-984E-B7C0-892AA78E6488}" type="pres">
      <dgm:prSet presAssocID="{31F0529D-283F-8F4D-ADFD-626DC2A60045}" presName="text2" presStyleLbl="fgAcc2" presStyleIdx="2" presStyleCnt="5" custLinFactNeighborX="1059">
        <dgm:presLayoutVars>
          <dgm:chPref val="3"/>
        </dgm:presLayoutVars>
      </dgm:prSet>
      <dgm:spPr/>
    </dgm:pt>
    <dgm:pt modelId="{4248B26B-03D6-514B-BDBA-8F2E6B1C202B}" type="pres">
      <dgm:prSet presAssocID="{31F0529D-283F-8F4D-ADFD-626DC2A60045}" presName="hierChild3" presStyleCnt="0"/>
      <dgm:spPr/>
    </dgm:pt>
    <dgm:pt modelId="{B8035DC2-E06B-EC4C-AD74-9B65712B4322}" type="pres">
      <dgm:prSet presAssocID="{0BBEC4F4-9E8B-CD42-B4E7-12CC75561466}" presName="Name17" presStyleLbl="parChTrans1D3" presStyleIdx="4" presStyleCnt="10"/>
      <dgm:spPr/>
    </dgm:pt>
    <dgm:pt modelId="{85623AFE-9393-044E-84AD-8101F595BF75}" type="pres">
      <dgm:prSet presAssocID="{97C48652-2AAA-F543-BE9B-10A7D8FF9767}" presName="hierRoot3" presStyleCnt="0"/>
      <dgm:spPr/>
    </dgm:pt>
    <dgm:pt modelId="{8EEF2D91-C0BA-2C40-9CEB-7FABC54E090B}" type="pres">
      <dgm:prSet presAssocID="{97C48652-2AAA-F543-BE9B-10A7D8FF9767}" presName="composite3" presStyleCnt="0"/>
      <dgm:spPr/>
    </dgm:pt>
    <dgm:pt modelId="{5FB057E6-43AA-8E47-95C7-57C781D60A18}" type="pres">
      <dgm:prSet presAssocID="{97C48652-2AAA-F543-BE9B-10A7D8FF9767}" presName="background3" presStyleLbl="node3" presStyleIdx="4" presStyleCnt="10"/>
      <dgm:spPr/>
    </dgm:pt>
    <dgm:pt modelId="{E7C12262-59F1-7D44-9483-B13BEF7ADC03}" type="pres">
      <dgm:prSet presAssocID="{97C48652-2AAA-F543-BE9B-10A7D8FF9767}" presName="text3" presStyleLbl="fgAcc3" presStyleIdx="4" presStyleCnt="10">
        <dgm:presLayoutVars>
          <dgm:chPref val="3"/>
        </dgm:presLayoutVars>
      </dgm:prSet>
      <dgm:spPr/>
    </dgm:pt>
    <dgm:pt modelId="{305D0844-9C35-D846-8B1F-C283EEDEF40F}" type="pres">
      <dgm:prSet presAssocID="{97C48652-2AAA-F543-BE9B-10A7D8FF9767}" presName="hierChild4" presStyleCnt="0"/>
      <dgm:spPr/>
    </dgm:pt>
    <dgm:pt modelId="{D88894FF-F988-5C4F-B823-76F4537EC2F2}" type="pres">
      <dgm:prSet presAssocID="{A7D7E5AA-E497-8A43-B373-61A2FEBFC5E3}" presName="Name17" presStyleLbl="parChTrans1D3" presStyleIdx="5" presStyleCnt="10"/>
      <dgm:spPr/>
    </dgm:pt>
    <dgm:pt modelId="{403889D9-1C1C-324C-A427-12649ADB6253}" type="pres">
      <dgm:prSet presAssocID="{1D1C6C25-EAE2-1F48-9DB2-4CB2B6819C10}" presName="hierRoot3" presStyleCnt="0"/>
      <dgm:spPr/>
    </dgm:pt>
    <dgm:pt modelId="{49EA7BB0-884B-FA4A-B9D3-12CC730154D0}" type="pres">
      <dgm:prSet presAssocID="{1D1C6C25-EAE2-1F48-9DB2-4CB2B6819C10}" presName="composite3" presStyleCnt="0"/>
      <dgm:spPr/>
    </dgm:pt>
    <dgm:pt modelId="{D3344921-197C-4B4C-B8A6-A8272F309A45}" type="pres">
      <dgm:prSet presAssocID="{1D1C6C25-EAE2-1F48-9DB2-4CB2B6819C10}" presName="background3" presStyleLbl="node3" presStyleIdx="5" presStyleCnt="10"/>
      <dgm:spPr/>
    </dgm:pt>
    <dgm:pt modelId="{5BB29749-B8E0-4A4A-8451-B10E10F76021}" type="pres">
      <dgm:prSet presAssocID="{1D1C6C25-EAE2-1F48-9DB2-4CB2B6819C10}" presName="text3" presStyleLbl="fgAcc3" presStyleIdx="5" presStyleCnt="10">
        <dgm:presLayoutVars>
          <dgm:chPref val="3"/>
        </dgm:presLayoutVars>
      </dgm:prSet>
      <dgm:spPr/>
    </dgm:pt>
    <dgm:pt modelId="{13F4838C-D318-784B-99A5-4484AFE90A7A}" type="pres">
      <dgm:prSet presAssocID="{1D1C6C25-EAE2-1F48-9DB2-4CB2B6819C10}" presName="hierChild4" presStyleCnt="0"/>
      <dgm:spPr/>
    </dgm:pt>
    <dgm:pt modelId="{A4F662F7-EC82-B343-B02A-199ED2FAEFD4}" type="pres">
      <dgm:prSet presAssocID="{45AD6FC7-8121-7D42-B6DC-C7AEC0A41368}" presName="Name10" presStyleLbl="parChTrans1D2" presStyleIdx="3" presStyleCnt="5"/>
      <dgm:spPr/>
    </dgm:pt>
    <dgm:pt modelId="{2DF12F4A-1045-E54E-875A-B2609FBE33BC}" type="pres">
      <dgm:prSet presAssocID="{1E7C9C31-546D-8543-B801-136E0D8633CD}" presName="hierRoot2" presStyleCnt="0"/>
      <dgm:spPr/>
    </dgm:pt>
    <dgm:pt modelId="{E81DE726-66C9-7548-9D4D-7460C469222E}" type="pres">
      <dgm:prSet presAssocID="{1E7C9C31-546D-8543-B801-136E0D8633CD}" presName="composite2" presStyleCnt="0"/>
      <dgm:spPr/>
    </dgm:pt>
    <dgm:pt modelId="{F15A8EE9-0BA8-D64C-A25C-F74C108ACE8F}" type="pres">
      <dgm:prSet presAssocID="{1E7C9C31-546D-8543-B801-136E0D8633CD}" presName="background2" presStyleLbl="node2" presStyleIdx="3" presStyleCnt="5"/>
      <dgm:spPr/>
    </dgm:pt>
    <dgm:pt modelId="{2C639E1E-148D-084C-883B-7E7F18C3D851}" type="pres">
      <dgm:prSet presAssocID="{1E7C9C31-546D-8543-B801-136E0D8633CD}" presName="text2" presStyleLbl="fgAcc2" presStyleIdx="3" presStyleCnt="5">
        <dgm:presLayoutVars>
          <dgm:chPref val="3"/>
        </dgm:presLayoutVars>
      </dgm:prSet>
      <dgm:spPr/>
    </dgm:pt>
    <dgm:pt modelId="{709B9CA1-30AC-7F40-8EEF-ECDEFB2B0D5A}" type="pres">
      <dgm:prSet presAssocID="{1E7C9C31-546D-8543-B801-136E0D8633CD}" presName="hierChild3" presStyleCnt="0"/>
      <dgm:spPr/>
    </dgm:pt>
    <dgm:pt modelId="{385DB195-A025-454B-BE77-317B4CF30AD8}" type="pres">
      <dgm:prSet presAssocID="{DA50F079-7C69-1043-9A36-23F9296DABEB}" presName="Name17" presStyleLbl="parChTrans1D3" presStyleIdx="6" presStyleCnt="10"/>
      <dgm:spPr/>
    </dgm:pt>
    <dgm:pt modelId="{83F8636D-9D86-D24D-9AA6-EB75B6E62B45}" type="pres">
      <dgm:prSet presAssocID="{47C4284E-0DA3-FC4B-832E-AF8B31C6BCCF}" presName="hierRoot3" presStyleCnt="0"/>
      <dgm:spPr/>
    </dgm:pt>
    <dgm:pt modelId="{38A5013D-DA12-8E46-863D-E9E3435015EE}" type="pres">
      <dgm:prSet presAssocID="{47C4284E-0DA3-FC4B-832E-AF8B31C6BCCF}" presName="composite3" presStyleCnt="0"/>
      <dgm:spPr/>
    </dgm:pt>
    <dgm:pt modelId="{A64960E8-84DE-1E40-B8FA-F37852AC3673}" type="pres">
      <dgm:prSet presAssocID="{47C4284E-0DA3-FC4B-832E-AF8B31C6BCCF}" presName="background3" presStyleLbl="node3" presStyleIdx="6" presStyleCnt="10"/>
      <dgm:spPr/>
    </dgm:pt>
    <dgm:pt modelId="{B9A5BCC2-3DF8-044D-AD65-E5DA595BCEDE}" type="pres">
      <dgm:prSet presAssocID="{47C4284E-0DA3-FC4B-832E-AF8B31C6BCCF}" presName="text3" presStyleLbl="fgAcc3" presStyleIdx="6" presStyleCnt="10">
        <dgm:presLayoutVars>
          <dgm:chPref val="3"/>
        </dgm:presLayoutVars>
      </dgm:prSet>
      <dgm:spPr/>
    </dgm:pt>
    <dgm:pt modelId="{769945C8-CBB0-4240-835A-72560269D230}" type="pres">
      <dgm:prSet presAssocID="{47C4284E-0DA3-FC4B-832E-AF8B31C6BCCF}" presName="hierChild4" presStyleCnt="0"/>
      <dgm:spPr/>
    </dgm:pt>
    <dgm:pt modelId="{F3F8B194-7620-C24B-A0CC-B9D255C4B31A}" type="pres">
      <dgm:prSet presAssocID="{E749FCA3-D9FC-EC47-977A-C48F84C69782}" presName="Name17" presStyleLbl="parChTrans1D3" presStyleIdx="7" presStyleCnt="10"/>
      <dgm:spPr/>
    </dgm:pt>
    <dgm:pt modelId="{DD1FEE36-FA8E-4243-A8BE-4FE02748A738}" type="pres">
      <dgm:prSet presAssocID="{C0AEB988-65B2-B940-A512-242A572D147E}" presName="hierRoot3" presStyleCnt="0"/>
      <dgm:spPr/>
    </dgm:pt>
    <dgm:pt modelId="{CC3CBA9C-E251-8A45-85EF-74714383FF1F}" type="pres">
      <dgm:prSet presAssocID="{C0AEB988-65B2-B940-A512-242A572D147E}" presName="composite3" presStyleCnt="0"/>
      <dgm:spPr/>
    </dgm:pt>
    <dgm:pt modelId="{4D350F18-9509-B144-808C-5B3797EA42EC}" type="pres">
      <dgm:prSet presAssocID="{C0AEB988-65B2-B940-A512-242A572D147E}" presName="background3" presStyleLbl="node3" presStyleIdx="7" presStyleCnt="10"/>
      <dgm:spPr/>
    </dgm:pt>
    <dgm:pt modelId="{230D6209-9E83-1C4D-8E1F-BCCF77FF27D8}" type="pres">
      <dgm:prSet presAssocID="{C0AEB988-65B2-B940-A512-242A572D147E}" presName="text3" presStyleLbl="fgAcc3" presStyleIdx="7" presStyleCnt="10">
        <dgm:presLayoutVars>
          <dgm:chPref val="3"/>
        </dgm:presLayoutVars>
      </dgm:prSet>
      <dgm:spPr/>
    </dgm:pt>
    <dgm:pt modelId="{DE0D1317-1531-E449-BA95-FC7E8935F4C3}" type="pres">
      <dgm:prSet presAssocID="{C0AEB988-65B2-B940-A512-242A572D147E}" presName="hierChild4" presStyleCnt="0"/>
      <dgm:spPr/>
    </dgm:pt>
    <dgm:pt modelId="{FF48495B-47A0-AD44-94BE-FE1F91D8EF13}" type="pres">
      <dgm:prSet presAssocID="{7B9F7DD5-B57A-4D49-A0C8-CFE58F22C913}" presName="Name10" presStyleLbl="parChTrans1D2" presStyleIdx="4" presStyleCnt="5"/>
      <dgm:spPr/>
    </dgm:pt>
    <dgm:pt modelId="{05D2C6B1-6438-2546-8705-3649F5FCA0E7}" type="pres">
      <dgm:prSet presAssocID="{E3F20727-FD1C-8443-A601-31B5FC9770CB}" presName="hierRoot2" presStyleCnt="0"/>
      <dgm:spPr/>
    </dgm:pt>
    <dgm:pt modelId="{6F17FE8D-698B-364B-BCBB-E073DF1E1375}" type="pres">
      <dgm:prSet presAssocID="{E3F20727-FD1C-8443-A601-31B5FC9770CB}" presName="composite2" presStyleCnt="0"/>
      <dgm:spPr/>
    </dgm:pt>
    <dgm:pt modelId="{50686FC6-3EB8-0D46-9CF5-42F22CD2EA3B}" type="pres">
      <dgm:prSet presAssocID="{E3F20727-FD1C-8443-A601-31B5FC9770CB}" presName="background2" presStyleLbl="node2" presStyleIdx="4" presStyleCnt="5"/>
      <dgm:spPr/>
    </dgm:pt>
    <dgm:pt modelId="{256FEB7F-498A-6D42-AA97-835E8C7229BD}" type="pres">
      <dgm:prSet presAssocID="{E3F20727-FD1C-8443-A601-31B5FC9770CB}" presName="text2" presStyleLbl="fgAcc2" presStyleIdx="4" presStyleCnt="5">
        <dgm:presLayoutVars>
          <dgm:chPref val="3"/>
        </dgm:presLayoutVars>
      </dgm:prSet>
      <dgm:spPr/>
    </dgm:pt>
    <dgm:pt modelId="{2244C74D-7A0D-934A-ACC6-18EBFB5A8A49}" type="pres">
      <dgm:prSet presAssocID="{E3F20727-FD1C-8443-A601-31B5FC9770CB}" presName="hierChild3" presStyleCnt="0"/>
      <dgm:spPr/>
    </dgm:pt>
    <dgm:pt modelId="{D09E78B3-DB9E-734C-B2C4-627608CD6B5E}" type="pres">
      <dgm:prSet presAssocID="{A5C0C882-B8EB-0347-A390-4A4FEA9E7C3D}" presName="Name17" presStyleLbl="parChTrans1D3" presStyleIdx="8" presStyleCnt="10"/>
      <dgm:spPr/>
    </dgm:pt>
    <dgm:pt modelId="{3B2781B0-C3B0-CD4B-8CB0-802742A95208}" type="pres">
      <dgm:prSet presAssocID="{C807BE8A-2D4E-FD48-8F1E-C91369AC48C9}" presName="hierRoot3" presStyleCnt="0"/>
      <dgm:spPr/>
    </dgm:pt>
    <dgm:pt modelId="{B5F52DBD-F1C4-AB4E-BC71-E1C1F1B89E6F}" type="pres">
      <dgm:prSet presAssocID="{C807BE8A-2D4E-FD48-8F1E-C91369AC48C9}" presName="composite3" presStyleCnt="0"/>
      <dgm:spPr/>
    </dgm:pt>
    <dgm:pt modelId="{A00FBFFE-E7FC-AD4E-A5E2-EFFE17B296CA}" type="pres">
      <dgm:prSet presAssocID="{C807BE8A-2D4E-FD48-8F1E-C91369AC48C9}" presName="background3" presStyleLbl="node3" presStyleIdx="8" presStyleCnt="10"/>
      <dgm:spPr/>
    </dgm:pt>
    <dgm:pt modelId="{CBE7BC74-3A55-D248-96BB-0BF7AE3FFD5C}" type="pres">
      <dgm:prSet presAssocID="{C807BE8A-2D4E-FD48-8F1E-C91369AC48C9}" presName="text3" presStyleLbl="fgAcc3" presStyleIdx="8" presStyleCnt="10">
        <dgm:presLayoutVars>
          <dgm:chPref val="3"/>
        </dgm:presLayoutVars>
      </dgm:prSet>
      <dgm:spPr/>
    </dgm:pt>
    <dgm:pt modelId="{276E94C0-AD8A-944E-B0C0-22A86134CD30}" type="pres">
      <dgm:prSet presAssocID="{C807BE8A-2D4E-FD48-8F1E-C91369AC48C9}" presName="hierChild4" presStyleCnt="0"/>
      <dgm:spPr/>
    </dgm:pt>
    <dgm:pt modelId="{C3B57469-5D42-DD49-8031-846F769C707A}" type="pres">
      <dgm:prSet presAssocID="{76F6C705-DA6C-EE48-82E3-E1787BE9BD9E}" presName="Name17" presStyleLbl="parChTrans1D3" presStyleIdx="9" presStyleCnt="10"/>
      <dgm:spPr/>
    </dgm:pt>
    <dgm:pt modelId="{4FE73BE5-549C-3849-A65A-A1D8458EA7E5}" type="pres">
      <dgm:prSet presAssocID="{63574B2F-4C51-024E-B9A3-38B9671DD002}" presName="hierRoot3" presStyleCnt="0"/>
      <dgm:spPr/>
    </dgm:pt>
    <dgm:pt modelId="{7BEDAC8E-C872-A842-8476-A907DE9E6DA6}" type="pres">
      <dgm:prSet presAssocID="{63574B2F-4C51-024E-B9A3-38B9671DD002}" presName="composite3" presStyleCnt="0"/>
      <dgm:spPr/>
    </dgm:pt>
    <dgm:pt modelId="{529C8EB1-6533-C04B-BB13-1D50E78DAE29}" type="pres">
      <dgm:prSet presAssocID="{63574B2F-4C51-024E-B9A3-38B9671DD002}" presName="background3" presStyleLbl="node3" presStyleIdx="9" presStyleCnt="10"/>
      <dgm:spPr/>
    </dgm:pt>
    <dgm:pt modelId="{F4005C98-508B-654B-B5B1-DFCAED28D65E}" type="pres">
      <dgm:prSet presAssocID="{63574B2F-4C51-024E-B9A3-38B9671DD002}" presName="text3" presStyleLbl="fgAcc3" presStyleIdx="9" presStyleCnt="10">
        <dgm:presLayoutVars>
          <dgm:chPref val="3"/>
        </dgm:presLayoutVars>
      </dgm:prSet>
      <dgm:spPr/>
    </dgm:pt>
    <dgm:pt modelId="{8A75587F-0C2C-E04A-941B-7289F7DEE0D4}" type="pres">
      <dgm:prSet presAssocID="{63574B2F-4C51-024E-B9A3-38B9671DD002}" presName="hierChild4" presStyleCnt="0"/>
      <dgm:spPr/>
    </dgm:pt>
  </dgm:ptLst>
  <dgm:cxnLst>
    <dgm:cxn modelId="{9E4AC703-201C-2743-A071-FF1E9541939A}" type="presOf" srcId="{C807BE8A-2D4E-FD48-8F1E-C91369AC48C9}" destId="{CBE7BC74-3A55-D248-96BB-0BF7AE3FFD5C}" srcOrd="0" destOrd="0" presId="urn:microsoft.com/office/officeart/2005/8/layout/hierarchy1"/>
    <dgm:cxn modelId="{E80D4C05-6192-A440-B26F-0B21D969A329}" type="presOf" srcId="{1D1C6C25-EAE2-1F48-9DB2-4CB2B6819C10}" destId="{5BB29749-B8E0-4A4A-8451-B10E10F76021}" srcOrd="0" destOrd="0" presId="urn:microsoft.com/office/officeart/2005/8/layout/hierarchy1"/>
    <dgm:cxn modelId="{2C4C7D07-C4E2-5A46-9385-DA6C3BD813F4}" type="presOf" srcId="{C20B1F08-3B89-BB43-A665-64184D2DB938}" destId="{03EEB73B-EB5D-8C42-A698-60F3AF900FEC}" srcOrd="0" destOrd="0" presId="urn:microsoft.com/office/officeart/2005/8/layout/hierarchy1"/>
    <dgm:cxn modelId="{18F6ED07-3DC0-CB46-90C2-6F23AAA6DA9C}" type="presOf" srcId="{8DCB4552-4524-8B45-86BB-4A4188ECF831}" destId="{A273B74F-9BA1-064A-8D3A-0E3D4CCE100B}" srcOrd="0" destOrd="0" presId="urn:microsoft.com/office/officeart/2005/8/layout/hierarchy1"/>
    <dgm:cxn modelId="{80E41D0A-CD74-3448-97B5-689E8CFBEFF1}" type="presOf" srcId="{69913C47-4443-2744-84DA-D8DCCF35EF1B}" destId="{29E5A3B6-D5C7-5145-8C76-4EED174D9199}" srcOrd="0" destOrd="0" presId="urn:microsoft.com/office/officeart/2005/8/layout/hierarchy1"/>
    <dgm:cxn modelId="{CA6A3D2C-4190-9746-8A8D-FB0196E5E6AA}" type="presOf" srcId="{D58D5059-589E-CC43-A2B8-CC865CC00B97}" destId="{1B3211F0-917C-B047-A02D-A7A1C3E48FC8}" srcOrd="0" destOrd="0" presId="urn:microsoft.com/office/officeart/2005/8/layout/hierarchy1"/>
    <dgm:cxn modelId="{3E240131-D90D-C94D-8842-E96B7BADC03C}" type="presOf" srcId="{A5C0C882-B8EB-0347-A390-4A4FEA9E7C3D}" destId="{D09E78B3-DB9E-734C-B2C4-627608CD6B5E}" srcOrd="0" destOrd="0" presId="urn:microsoft.com/office/officeart/2005/8/layout/hierarchy1"/>
    <dgm:cxn modelId="{19276D36-FD8C-9144-B7FB-12927B66DCB3}" type="presOf" srcId="{E3F20727-FD1C-8443-A601-31B5FC9770CB}" destId="{256FEB7F-498A-6D42-AA97-835E8C7229BD}" srcOrd="0" destOrd="0" presId="urn:microsoft.com/office/officeart/2005/8/layout/hierarchy1"/>
    <dgm:cxn modelId="{702EA136-FFC8-4543-B592-2F438512524A}" type="presOf" srcId="{C0AEB988-65B2-B940-A512-242A572D147E}" destId="{230D6209-9E83-1C4D-8E1F-BCCF77FF27D8}" srcOrd="0" destOrd="0" presId="urn:microsoft.com/office/officeart/2005/8/layout/hierarchy1"/>
    <dgm:cxn modelId="{5D49F737-D268-5A45-AE49-1924F5878CD1}" type="presOf" srcId="{7B9F7DD5-B57A-4D49-A0C8-CFE58F22C913}" destId="{FF48495B-47A0-AD44-94BE-FE1F91D8EF13}" srcOrd="0" destOrd="0" presId="urn:microsoft.com/office/officeart/2005/8/layout/hierarchy1"/>
    <dgm:cxn modelId="{CADB453C-107C-C743-BD94-EB321D4A7B0F}" srcId="{E3F20727-FD1C-8443-A601-31B5FC9770CB}" destId="{C807BE8A-2D4E-FD48-8F1E-C91369AC48C9}" srcOrd="0" destOrd="0" parTransId="{A5C0C882-B8EB-0347-A390-4A4FEA9E7C3D}" sibTransId="{8AC96668-D8CB-0041-ADC2-9C4380A05CEF}"/>
    <dgm:cxn modelId="{2BD7793F-A4ED-E048-B7D5-235012116959}" srcId="{42BFAB93-7D9B-1B4B-BB5B-311A1412088C}" destId="{B0F5B327-80CD-5448-88E5-56E9597C763D}" srcOrd="1" destOrd="0" parTransId="{D58D5059-589E-CC43-A2B8-CC865CC00B97}" sibTransId="{4E1F5A7F-C6F0-A346-9D28-F43D85DBAD17}"/>
    <dgm:cxn modelId="{55B96F44-A5D9-B644-BAAB-455C1F5223DA}" type="presOf" srcId="{B0F5B327-80CD-5448-88E5-56E9597C763D}" destId="{6FBD7A1D-082A-3B4B-B0BD-131FABE7F553}" srcOrd="0" destOrd="0" presId="urn:microsoft.com/office/officeart/2005/8/layout/hierarchy1"/>
    <dgm:cxn modelId="{0D0EA848-1DF9-694B-92EE-7964B0B5BEF7}" type="presOf" srcId="{CABBFE4E-048A-F442-A476-071E0874F0BD}" destId="{24153D59-7F52-0243-AE19-3B79D8327561}" srcOrd="0" destOrd="0" presId="urn:microsoft.com/office/officeart/2005/8/layout/hierarchy1"/>
    <dgm:cxn modelId="{0D74374A-261B-0649-B208-895441345C2C}" type="presOf" srcId="{60DFA320-5559-6640-8662-1F6C2D7FD18E}" destId="{B4219B3A-6AA4-7B44-A66B-FDC153C352D8}" srcOrd="0" destOrd="0" presId="urn:microsoft.com/office/officeart/2005/8/layout/hierarchy1"/>
    <dgm:cxn modelId="{4799BA4A-0BFF-7E4A-9654-7292D2493AC2}" type="presOf" srcId="{965897B1-A6B4-3B44-9743-A7743BE1F435}" destId="{ACA43FCA-80CD-E34A-813A-CA90A392CFCD}" srcOrd="0" destOrd="0" presId="urn:microsoft.com/office/officeart/2005/8/layout/hierarchy1"/>
    <dgm:cxn modelId="{06FF9C51-26D4-B741-8B5F-1E6CBA3060CA}" type="presOf" srcId="{45AD6FC7-8121-7D42-B6DC-C7AEC0A41368}" destId="{A4F662F7-EC82-B343-B02A-199ED2FAEFD4}" srcOrd="0" destOrd="0" presId="urn:microsoft.com/office/officeart/2005/8/layout/hierarchy1"/>
    <dgm:cxn modelId="{44577E54-195E-1448-BACC-F4148EBD7527}" type="presOf" srcId="{97C48652-2AAA-F543-BE9B-10A7D8FF9767}" destId="{E7C12262-59F1-7D44-9483-B13BEF7ADC03}" srcOrd="0" destOrd="0" presId="urn:microsoft.com/office/officeart/2005/8/layout/hierarchy1"/>
    <dgm:cxn modelId="{198AC655-1DA1-C841-8E48-2E4DE9D3B03B}" type="presOf" srcId="{A7D7E5AA-E497-8A43-B373-61A2FEBFC5E3}" destId="{D88894FF-F988-5C4F-B823-76F4537EC2F2}" srcOrd="0" destOrd="0" presId="urn:microsoft.com/office/officeart/2005/8/layout/hierarchy1"/>
    <dgm:cxn modelId="{B77DD257-E8D2-5543-87B2-3229D6122A5E}" srcId="{C20B1F08-3B89-BB43-A665-64184D2DB938}" destId="{42BFAB93-7D9B-1B4B-BB5B-311A1412088C}" srcOrd="1" destOrd="0" parTransId="{965897B1-A6B4-3B44-9743-A7743BE1F435}" sibTransId="{727BA627-576F-1C41-8E4A-1871705A8A6C}"/>
    <dgm:cxn modelId="{B853F75A-5792-F241-AA3F-3739CEF586AE}" srcId="{C20B1F08-3B89-BB43-A665-64184D2DB938}" destId="{E3F20727-FD1C-8443-A601-31B5FC9770CB}" srcOrd="4" destOrd="0" parTransId="{7B9F7DD5-B57A-4D49-A0C8-CFE58F22C913}" sibTransId="{462F59E8-D575-2E46-9243-6B1C3C3747B2}"/>
    <dgm:cxn modelId="{F7BFCB64-CEAC-0049-9DBF-B60BF14FEF9C}" srcId="{31F0529D-283F-8F4D-ADFD-626DC2A60045}" destId="{1D1C6C25-EAE2-1F48-9DB2-4CB2B6819C10}" srcOrd="1" destOrd="0" parTransId="{A7D7E5AA-E497-8A43-B373-61A2FEBFC5E3}" sibTransId="{12097591-D5BC-6C4F-A6A6-EA78E948C9D3}"/>
    <dgm:cxn modelId="{21BD176A-6CE7-C441-844B-52C6AD0624CE}" srcId="{31F0529D-283F-8F4D-ADFD-626DC2A60045}" destId="{97C48652-2AAA-F543-BE9B-10A7D8FF9767}" srcOrd="0" destOrd="0" parTransId="{0BBEC4F4-9E8B-CD42-B4E7-12CC75561466}" sibTransId="{61874961-3F44-8743-8807-655E1ECE1351}"/>
    <dgm:cxn modelId="{DB58896C-F081-3F46-915D-DE4B1034E666}" type="presOf" srcId="{31F0529D-283F-8F4D-ADFD-626DC2A60045}" destId="{ED4E5050-D4D7-984E-B7C0-892AA78E6488}" srcOrd="0" destOrd="0" presId="urn:microsoft.com/office/officeart/2005/8/layout/hierarchy1"/>
    <dgm:cxn modelId="{3874FA6D-AB07-C64F-BE57-329C63357C9A}" srcId="{8DCB4552-4524-8B45-86BB-4A4188ECF831}" destId="{CABBFE4E-048A-F442-A476-071E0874F0BD}" srcOrd="0" destOrd="0" parTransId="{3CA8B923-8184-2445-B4CE-A3AC90CC6A84}" sibTransId="{8D618A78-F956-9644-9859-7F5E3F3EF682}"/>
    <dgm:cxn modelId="{90654973-CADB-0F45-8C94-B30A59EE73A8}" srcId="{8DCB4552-4524-8B45-86BB-4A4188ECF831}" destId="{C4D464E3-58F6-E747-A10E-021CB5799554}" srcOrd="1" destOrd="0" parTransId="{1E360054-D0C2-1B46-BAD8-020376E054AC}" sibTransId="{57B184FA-DD44-D54A-82A4-FB1748C97DF6}"/>
    <dgm:cxn modelId="{0E6FE376-2639-7E4C-B3B4-7F4A15444262}" type="presOf" srcId="{0F9CA23C-BEB8-9747-B636-3851F119E7B2}" destId="{F078A6F4-46A3-4249-9FFC-CDF40B6EFBD9}" srcOrd="0" destOrd="0" presId="urn:microsoft.com/office/officeart/2005/8/layout/hierarchy1"/>
    <dgm:cxn modelId="{59F2EA76-36D1-F04B-AF16-82BFB10F843F}" type="presOf" srcId="{E882E59C-F7B5-654A-9AE7-6E22CFDDF314}" destId="{B3E998FD-9BE4-DF40-806C-C08BFBDEBD3C}" srcOrd="0" destOrd="0" presId="urn:microsoft.com/office/officeart/2005/8/layout/hierarchy1"/>
    <dgm:cxn modelId="{E0D42186-1264-A047-91B0-EC0C60488F0E}" type="presOf" srcId="{0BBEC4F4-9E8B-CD42-B4E7-12CC75561466}" destId="{B8035DC2-E06B-EC4C-AD74-9B65712B4322}" srcOrd="0" destOrd="0" presId="urn:microsoft.com/office/officeart/2005/8/layout/hierarchy1"/>
    <dgm:cxn modelId="{DC2FF393-6178-B24D-8CA0-DCF4287804DE}" type="presOf" srcId="{3CA8B923-8184-2445-B4CE-A3AC90CC6A84}" destId="{AEB39421-E5E5-0E49-88A0-E4A013DADACD}" srcOrd="0" destOrd="0" presId="urn:microsoft.com/office/officeart/2005/8/layout/hierarchy1"/>
    <dgm:cxn modelId="{DEEF1B94-7A15-7B45-99B7-F0DBC2269111}" type="presOf" srcId="{C4D464E3-58F6-E747-A10E-021CB5799554}" destId="{F946639E-AB2E-6442-8E89-048069BB37C8}" srcOrd="0" destOrd="0" presId="urn:microsoft.com/office/officeart/2005/8/layout/hierarchy1"/>
    <dgm:cxn modelId="{904F2997-6BB5-7B46-B936-8BA52171F65D}" srcId="{1E7C9C31-546D-8543-B801-136E0D8633CD}" destId="{47C4284E-0DA3-FC4B-832E-AF8B31C6BCCF}" srcOrd="0" destOrd="0" parTransId="{DA50F079-7C69-1043-9A36-23F9296DABEB}" sibTransId="{C54046C3-7A6F-414C-BD45-1C84E990DE73}"/>
    <dgm:cxn modelId="{9E663797-BBD1-9942-AE49-EB2744D826DC}" srcId="{69913C47-4443-2744-84DA-D8DCCF35EF1B}" destId="{C20B1F08-3B89-BB43-A665-64184D2DB938}" srcOrd="0" destOrd="0" parTransId="{3FCF550F-6A68-4644-A35E-ED0B0EBE1825}" sibTransId="{A3B36C8E-D040-F543-A710-E7C5893A3364}"/>
    <dgm:cxn modelId="{E54268B0-A6D1-1547-AF73-13A3A6A76DCA}" srcId="{C20B1F08-3B89-BB43-A665-64184D2DB938}" destId="{8DCB4552-4524-8B45-86BB-4A4188ECF831}" srcOrd="0" destOrd="0" parTransId="{6293B648-15E3-7B40-831A-DADBE81C4277}" sibTransId="{EE61C9B5-C37D-C74B-9558-660241D33CF0}"/>
    <dgm:cxn modelId="{EC3DAEB0-EF0D-6645-8309-2CED86836B95}" srcId="{42BFAB93-7D9B-1B4B-BB5B-311A1412088C}" destId="{0F9CA23C-BEB8-9747-B636-3851F119E7B2}" srcOrd="0" destOrd="0" parTransId="{E882E59C-F7B5-654A-9AE7-6E22CFDDF314}" sibTransId="{DDC4A953-591F-9640-9628-5E0B6C5210ED}"/>
    <dgm:cxn modelId="{367C98B9-4374-794B-8C9F-5199E7404E76}" srcId="{C20B1F08-3B89-BB43-A665-64184D2DB938}" destId="{31F0529D-283F-8F4D-ADFD-626DC2A60045}" srcOrd="2" destOrd="0" parTransId="{60DFA320-5559-6640-8662-1F6C2D7FD18E}" sibTransId="{F0912431-0558-DC42-AB80-119D10143F25}"/>
    <dgm:cxn modelId="{B177F5B9-2022-4E46-9AC1-7F8B0FE705C5}" type="presOf" srcId="{1E360054-D0C2-1B46-BAD8-020376E054AC}" destId="{1A6115F0-D508-A34F-B804-D18544ABCC5E}" srcOrd="0" destOrd="0" presId="urn:microsoft.com/office/officeart/2005/8/layout/hierarchy1"/>
    <dgm:cxn modelId="{43B563BE-7E70-CA48-939F-3641D32D297C}" srcId="{E3F20727-FD1C-8443-A601-31B5FC9770CB}" destId="{63574B2F-4C51-024E-B9A3-38B9671DD002}" srcOrd="1" destOrd="0" parTransId="{76F6C705-DA6C-EE48-82E3-E1787BE9BD9E}" sibTransId="{E4FF517E-8531-2645-B916-8F5DA7323CD9}"/>
    <dgm:cxn modelId="{E63BE5C2-6DAB-524F-BE4D-28C1300E10EE}" type="presOf" srcId="{63574B2F-4C51-024E-B9A3-38B9671DD002}" destId="{F4005C98-508B-654B-B5B1-DFCAED28D65E}" srcOrd="0" destOrd="0" presId="urn:microsoft.com/office/officeart/2005/8/layout/hierarchy1"/>
    <dgm:cxn modelId="{1AA7F7C5-4C03-2645-9558-BB4485D72704}" type="presOf" srcId="{76F6C705-DA6C-EE48-82E3-E1787BE9BD9E}" destId="{C3B57469-5D42-DD49-8031-846F769C707A}" srcOrd="0" destOrd="0" presId="urn:microsoft.com/office/officeart/2005/8/layout/hierarchy1"/>
    <dgm:cxn modelId="{9ACF75DC-6F90-B14D-944F-5B2F623A65D8}" type="presOf" srcId="{E749FCA3-D9FC-EC47-977A-C48F84C69782}" destId="{F3F8B194-7620-C24B-A0CC-B9D255C4B31A}" srcOrd="0" destOrd="0" presId="urn:microsoft.com/office/officeart/2005/8/layout/hierarchy1"/>
    <dgm:cxn modelId="{26FA58E1-D517-9D41-A68F-BAF9D640B96B}" type="presOf" srcId="{47C4284E-0DA3-FC4B-832E-AF8B31C6BCCF}" destId="{B9A5BCC2-3DF8-044D-AD65-E5DA595BCEDE}" srcOrd="0" destOrd="0" presId="urn:microsoft.com/office/officeart/2005/8/layout/hierarchy1"/>
    <dgm:cxn modelId="{3769CAE2-3C36-2740-B09C-15438525CB11}" srcId="{1E7C9C31-546D-8543-B801-136E0D8633CD}" destId="{C0AEB988-65B2-B940-A512-242A572D147E}" srcOrd="1" destOrd="0" parTransId="{E749FCA3-D9FC-EC47-977A-C48F84C69782}" sibTransId="{5C78F9C9-B9CD-2643-8137-A36A3108D326}"/>
    <dgm:cxn modelId="{4D0D80E7-DA10-C546-8555-7AB5608C9ABD}" type="presOf" srcId="{1E7C9C31-546D-8543-B801-136E0D8633CD}" destId="{2C639E1E-148D-084C-883B-7E7F18C3D851}" srcOrd="0" destOrd="0" presId="urn:microsoft.com/office/officeart/2005/8/layout/hierarchy1"/>
    <dgm:cxn modelId="{0A3E28E8-51B1-ED43-BFE8-F0B91D0305A2}" type="presOf" srcId="{6293B648-15E3-7B40-831A-DADBE81C4277}" destId="{F932911E-9941-7D49-9F89-52138CBE9623}" srcOrd="0" destOrd="0" presId="urn:microsoft.com/office/officeart/2005/8/layout/hierarchy1"/>
    <dgm:cxn modelId="{E08AA4F1-7B7D-8744-B081-9818E868B79D}" type="presOf" srcId="{42BFAB93-7D9B-1B4B-BB5B-311A1412088C}" destId="{544334C9-C73A-F84D-AF25-B4C4D20BD98A}" srcOrd="0" destOrd="0" presId="urn:microsoft.com/office/officeart/2005/8/layout/hierarchy1"/>
    <dgm:cxn modelId="{259C21F3-8A8E-2548-89C6-DA72B96A8706}" type="presOf" srcId="{DA50F079-7C69-1043-9A36-23F9296DABEB}" destId="{385DB195-A025-454B-BE77-317B4CF30AD8}" srcOrd="0" destOrd="0" presId="urn:microsoft.com/office/officeart/2005/8/layout/hierarchy1"/>
    <dgm:cxn modelId="{A909F6FC-7E8D-504D-95C1-A734BE6E82F4}" srcId="{C20B1F08-3B89-BB43-A665-64184D2DB938}" destId="{1E7C9C31-546D-8543-B801-136E0D8633CD}" srcOrd="3" destOrd="0" parTransId="{45AD6FC7-8121-7D42-B6DC-C7AEC0A41368}" sibTransId="{2AE6B14B-4F54-824E-A201-431471F92952}"/>
    <dgm:cxn modelId="{2E9642A8-FC0C-0D41-B424-D3C4AC2DE551}" type="presParOf" srcId="{29E5A3B6-D5C7-5145-8C76-4EED174D9199}" destId="{5A433DB3-3F6B-FA42-877E-05D20F0573D8}" srcOrd="0" destOrd="0" presId="urn:microsoft.com/office/officeart/2005/8/layout/hierarchy1"/>
    <dgm:cxn modelId="{868B8288-C39E-354B-AF85-4D8471CD81F8}" type="presParOf" srcId="{5A433DB3-3F6B-FA42-877E-05D20F0573D8}" destId="{0F59AA4C-FB99-8545-BD3C-305377CB7038}" srcOrd="0" destOrd="0" presId="urn:microsoft.com/office/officeart/2005/8/layout/hierarchy1"/>
    <dgm:cxn modelId="{5BCD7A50-6ABF-F040-8C64-249B8F2E6C68}" type="presParOf" srcId="{0F59AA4C-FB99-8545-BD3C-305377CB7038}" destId="{17C3B275-2EA2-9D4B-8A56-CAB8F86DFFE4}" srcOrd="0" destOrd="0" presId="urn:microsoft.com/office/officeart/2005/8/layout/hierarchy1"/>
    <dgm:cxn modelId="{D16A5C83-18C8-0247-AF33-D2E2F4AF3163}" type="presParOf" srcId="{0F59AA4C-FB99-8545-BD3C-305377CB7038}" destId="{03EEB73B-EB5D-8C42-A698-60F3AF900FEC}" srcOrd="1" destOrd="0" presId="urn:microsoft.com/office/officeart/2005/8/layout/hierarchy1"/>
    <dgm:cxn modelId="{A6B02C9C-A659-0643-9CE5-1794842929BD}" type="presParOf" srcId="{5A433DB3-3F6B-FA42-877E-05D20F0573D8}" destId="{3DB626F1-18F9-7A42-B447-C0C3CC9FC96C}" srcOrd="1" destOrd="0" presId="urn:microsoft.com/office/officeart/2005/8/layout/hierarchy1"/>
    <dgm:cxn modelId="{E9B37480-C1EE-CD4D-ADEF-998406D77984}" type="presParOf" srcId="{3DB626F1-18F9-7A42-B447-C0C3CC9FC96C}" destId="{F932911E-9941-7D49-9F89-52138CBE9623}" srcOrd="0" destOrd="0" presId="urn:microsoft.com/office/officeart/2005/8/layout/hierarchy1"/>
    <dgm:cxn modelId="{977FFB4F-E375-BB40-916F-250ECAD79C7E}" type="presParOf" srcId="{3DB626F1-18F9-7A42-B447-C0C3CC9FC96C}" destId="{31D36D37-149B-BD4A-ACF4-BEA58B3588F1}" srcOrd="1" destOrd="0" presId="urn:microsoft.com/office/officeart/2005/8/layout/hierarchy1"/>
    <dgm:cxn modelId="{008A4473-30F1-E64E-9028-06BB255BA95F}" type="presParOf" srcId="{31D36D37-149B-BD4A-ACF4-BEA58B3588F1}" destId="{AC709416-EADE-E64E-B156-BC66757BCB03}" srcOrd="0" destOrd="0" presId="urn:microsoft.com/office/officeart/2005/8/layout/hierarchy1"/>
    <dgm:cxn modelId="{107329A6-E7BA-DF49-915F-6FC3C1C67127}" type="presParOf" srcId="{AC709416-EADE-E64E-B156-BC66757BCB03}" destId="{5CA9098F-0CC2-7941-B79F-98E9C8803BEF}" srcOrd="0" destOrd="0" presId="urn:microsoft.com/office/officeart/2005/8/layout/hierarchy1"/>
    <dgm:cxn modelId="{74BD4951-4839-2F47-9925-61E4A115FF3C}" type="presParOf" srcId="{AC709416-EADE-E64E-B156-BC66757BCB03}" destId="{A273B74F-9BA1-064A-8D3A-0E3D4CCE100B}" srcOrd="1" destOrd="0" presId="urn:microsoft.com/office/officeart/2005/8/layout/hierarchy1"/>
    <dgm:cxn modelId="{D659E409-F265-284A-9714-F48CF60B4A1E}" type="presParOf" srcId="{31D36D37-149B-BD4A-ACF4-BEA58B3588F1}" destId="{A6B7B32E-6E39-A54D-8BFC-3A79268A1910}" srcOrd="1" destOrd="0" presId="urn:microsoft.com/office/officeart/2005/8/layout/hierarchy1"/>
    <dgm:cxn modelId="{7AF98DC6-9215-E647-99D4-07CB136DCE05}" type="presParOf" srcId="{A6B7B32E-6E39-A54D-8BFC-3A79268A1910}" destId="{AEB39421-E5E5-0E49-88A0-E4A013DADACD}" srcOrd="0" destOrd="0" presId="urn:microsoft.com/office/officeart/2005/8/layout/hierarchy1"/>
    <dgm:cxn modelId="{29D5B675-453F-034F-AEAE-52EAD5AC925A}" type="presParOf" srcId="{A6B7B32E-6E39-A54D-8BFC-3A79268A1910}" destId="{2FE18063-D218-4947-9CEE-50B99C7E08A4}" srcOrd="1" destOrd="0" presId="urn:microsoft.com/office/officeart/2005/8/layout/hierarchy1"/>
    <dgm:cxn modelId="{E9242847-AEEF-0D4B-9417-568EEB56112B}" type="presParOf" srcId="{2FE18063-D218-4947-9CEE-50B99C7E08A4}" destId="{59255577-C80D-F541-9AD1-4A413FDEBBD8}" srcOrd="0" destOrd="0" presId="urn:microsoft.com/office/officeart/2005/8/layout/hierarchy1"/>
    <dgm:cxn modelId="{85E5A9A3-DA86-1541-B1CD-830761901C44}" type="presParOf" srcId="{59255577-C80D-F541-9AD1-4A413FDEBBD8}" destId="{F9D3063A-7A85-EC4E-BEB4-24B099460DE5}" srcOrd="0" destOrd="0" presId="urn:microsoft.com/office/officeart/2005/8/layout/hierarchy1"/>
    <dgm:cxn modelId="{1E13A8FB-4517-424A-99DD-FC6CBA4A6E68}" type="presParOf" srcId="{59255577-C80D-F541-9AD1-4A413FDEBBD8}" destId="{24153D59-7F52-0243-AE19-3B79D8327561}" srcOrd="1" destOrd="0" presId="urn:microsoft.com/office/officeart/2005/8/layout/hierarchy1"/>
    <dgm:cxn modelId="{A2758D2C-73A1-E143-B74D-AFDEC7624871}" type="presParOf" srcId="{2FE18063-D218-4947-9CEE-50B99C7E08A4}" destId="{E7E25110-0498-8C4C-BD9E-FB5A1B206379}" srcOrd="1" destOrd="0" presId="urn:microsoft.com/office/officeart/2005/8/layout/hierarchy1"/>
    <dgm:cxn modelId="{52FF32A2-8A92-0F46-87BA-E44080F065C9}" type="presParOf" srcId="{A6B7B32E-6E39-A54D-8BFC-3A79268A1910}" destId="{1A6115F0-D508-A34F-B804-D18544ABCC5E}" srcOrd="2" destOrd="0" presId="urn:microsoft.com/office/officeart/2005/8/layout/hierarchy1"/>
    <dgm:cxn modelId="{4C3538EF-9539-4A4B-AB1B-D57F32E5C491}" type="presParOf" srcId="{A6B7B32E-6E39-A54D-8BFC-3A79268A1910}" destId="{A79258E4-E94C-C64B-A2B1-2B9D144A2456}" srcOrd="3" destOrd="0" presId="urn:microsoft.com/office/officeart/2005/8/layout/hierarchy1"/>
    <dgm:cxn modelId="{94EED0BA-0BAE-B44D-AB7E-C36DA12180E0}" type="presParOf" srcId="{A79258E4-E94C-C64B-A2B1-2B9D144A2456}" destId="{CAC26210-6088-274F-9276-ED7AFE12A0FD}" srcOrd="0" destOrd="0" presId="urn:microsoft.com/office/officeart/2005/8/layout/hierarchy1"/>
    <dgm:cxn modelId="{C43DE8DD-8987-044F-BBA9-33A06467D320}" type="presParOf" srcId="{CAC26210-6088-274F-9276-ED7AFE12A0FD}" destId="{9866601A-3415-FC4B-AB46-3F880ACE64E8}" srcOrd="0" destOrd="0" presId="urn:microsoft.com/office/officeart/2005/8/layout/hierarchy1"/>
    <dgm:cxn modelId="{43047A81-08FB-0746-AB3E-1A45E022ADD0}" type="presParOf" srcId="{CAC26210-6088-274F-9276-ED7AFE12A0FD}" destId="{F946639E-AB2E-6442-8E89-048069BB37C8}" srcOrd="1" destOrd="0" presId="urn:microsoft.com/office/officeart/2005/8/layout/hierarchy1"/>
    <dgm:cxn modelId="{74F25841-BCB0-494B-8F35-9A75B588BD43}" type="presParOf" srcId="{A79258E4-E94C-C64B-A2B1-2B9D144A2456}" destId="{0EEAC870-8F3C-104F-9FB5-058C516E3B08}" srcOrd="1" destOrd="0" presId="urn:microsoft.com/office/officeart/2005/8/layout/hierarchy1"/>
    <dgm:cxn modelId="{E88A262E-7392-2E4B-8C78-44FE27E4C117}" type="presParOf" srcId="{3DB626F1-18F9-7A42-B447-C0C3CC9FC96C}" destId="{ACA43FCA-80CD-E34A-813A-CA90A392CFCD}" srcOrd="2" destOrd="0" presId="urn:microsoft.com/office/officeart/2005/8/layout/hierarchy1"/>
    <dgm:cxn modelId="{94EC8885-33A9-B348-97D7-6829D3C49924}" type="presParOf" srcId="{3DB626F1-18F9-7A42-B447-C0C3CC9FC96C}" destId="{43177A4E-3304-3C42-987E-F414127C62EE}" srcOrd="3" destOrd="0" presId="urn:microsoft.com/office/officeart/2005/8/layout/hierarchy1"/>
    <dgm:cxn modelId="{92207C7B-2B4C-F04F-A388-28E0280D675F}" type="presParOf" srcId="{43177A4E-3304-3C42-987E-F414127C62EE}" destId="{DE73115F-530C-9D4C-9192-6C3FAF337F15}" srcOrd="0" destOrd="0" presId="urn:microsoft.com/office/officeart/2005/8/layout/hierarchy1"/>
    <dgm:cxn modelId="{45E50C8A-F6A6-D546-B824-CD12FFCD001D}" type="presParOf" srcId="{DE73115F-530C-9D4C-9192-6C3FAF337F15}" destId="{4010B434-4115-8D47-A07A-AF59659B2616}" srcOrd="0" destOrd="0" presId="urn:microsoft.com/office/officeart/2005/8/layout/hierarchy1"/>
    <dgm:cxn modelId="{05A03867-7738-484B-BC64-F1CBF8F28519}" type="presParOf" srcId="{DE73115F-530C-9D4C-9192-6C3FAF337F15}" destId="{544334C9-C73A-F84D-AF25-B4C4D20BD98A}" srcOrd="1" destOrd="0" presId="urn:microsoft.com/office/officeart/2005/8/layout/hierarchy1"/>
    <dgm:cxn modelId="{CDD3A89B-317D-5E4F-80EA-F21A2153A45B}" type="presParOf" srcId="{43177A4E-3304-3C42-987E-F414127C62EE}" destId="{9822D654-514F-4C40-A963-ABC67D0222C9}" srcOrd="1" destOrd="0" presId="urn:microsoft.com/office/officeart/2005/8/layout/hierarchy1"/>
    <dgm:cxn modelId="{A3E78435-07F0-C249-ACED-302B21CE1BB6}" type="presParOf" srcId="{9822D654-514F-4C40-A963-ABC67D0222C9}" destId="{B3E998FD-9BE4-DF40-806C-C08BFBDEBD3C}" srcOrd="0" destOrd="0" presId="urn:microsoft.com/office/officeart/2005/8/layout/hierarchy1"/>
    <dgm:cxn modelId="{2D906723-854D-9948-BD2C-D241C70BA0E5}" type="presParOf" srcId="{9822D654-514F-4C40-A963-ABC67D0222C9}" destId="{22163305-CC2C-7446-BDE2-C89D3C18FFFD}" srcOrd="1" destOrd="0" presId="urn:microsoft.com/office/officeart/2005/8/layout/hierarchy1"/>
    <dgm:cxn modelId="{DE9FA6A3-C819-384F-ACA3-D5654B10BFCF}" type="presParOf" srcId="{22163305-CC2C-7446-BDE2-C89D3C18FFFD}" destId="{23B6E4B9-03D6-D743-8774-66D11CCFD224}" srcOrd="0" destOrd="0" presId="urn:microsoft.com/office/officeart/2005/8/layout/hierarchy1"/>
    <dgm:cxn modelId="{F474F1D6-5500-EB49-8218-7024AF5E69FF}" type="presParOf" srcId="{23B6E4B9-03D6-D743-8774-66D11CCFD224}" destId="{61658A49-3973-8746-B8D3-8E8C748A11B1}" srcOrd="0" destOrd="0" presId="urn:microsoft.com/office/officeart/2005/8/layout/hierarchy1"/>
    <dgm:cxn modelId="{DE27F02F-1DA9-3542-876E-EAE4AE1D9AF3}" type="presParOf" srcId="{23B6E4B9-03D6-D743-8774-66D11CCFD224}" destId="{F078A6F4-46A3-4249-9FFC-CDF40B6EFBD9}" srcOrd="1" destOrd="0" presId="urn:microsoft.com/office/officeart/2005/8/layout/hierarchy1"/>
    <dgm:cxn modelId="{FD985F90-1416-E347-B2FE-3C8AAB4F7CFD}" type="presParOf" srcId="{22163305-CC2C-7446-BDE2-C89D3C18FFFD}" destId="{FC39BCA3-9E7F-ED4D-B90F-EC00DD4C5652}" srcOrd="1" destOrd="0" presId="urn:microsoft.com/office/officeart/2005/8/layout/hierarchy1"/>
    <dgm:cxn modelId="{47506954-0A99-354D-85E2-9DA3FEA35440}" type="presParOf" srcId="{9822D654-514F-4C40-A963-ABC67D0222C9}" destId="{1B3211F0-917C-B047-A02D-A7A1C3E48FC8}" srcOrd="2" destOrd="0" presId="urn:microsoft.com/office/officeart/2005/8/layout/hierarchy1"/>
    <dgm:cxn modelId="{DFFC00EC-E158-F347-8E0B-6865548B0FF4}" type="presParOf" srcId="{9822D654-514F-4C40-A963-ABC67D0222C9}" destId="{8551D9A4-E3C1-CD4D-A59D-4C3B8D4F6E61}" srcOrd="3" destOrd="0" presId="urn:microsoft.com/office/officeart/2005/8/layout/hierarchy1"/>
    <dgm:cxn modelId="{B428C11B-9627-0646-AD6D-57C11DA19D9B}" type="presParOf" srcId="{8551D9A4-E3C1-CD4D-A59D-4C3B8D4F6E61}" destId="{50CB700A-BBF2-6D40-AA57-36D0EE5009BD}" srcOrd="0" destOrd="0" presId="urn:microsoft.com/office/officeart/2005/8/layout/hierarchy1"/>
    <dgm:cxn modelId="{7AA75B52-E8B3-2647-93F4-4EC3386C6C72}" type="presParOf" srcId="{50CB700A-BBF2-6D40-AA57-36D0EE5009BD}" destId="{5BD1D28C-DD8E-BF4D-902C-AF7B59EF299E}" srcOrd="0" destOrd="0" presId="urn:microsoft.com/office/officeart/2005/8/layout/hierarchy1"/>
    <dgm:cxn modelId="{BAA76EB7-62A9-134A-A7FF-91311249D34E}" type="presParOf" srcId="{50CB700A-BBF2-6D40-AA57-36D0EE5009BD}" destId="{6FBD7A1D-082A-3B4B-B0BD-131FABE7F553}" srcOrd="1" destOrd="0" presId="urn:microsoft.com/office/officeart/2005/8/layout/hierarchy1"/>
    <dgm:cxn modelId="{076A3333-20D8-C24A-ABFE-23C92B49B22B}" type="presParOf" srcId="{8551D9A4-E3C1-CD4D-A59D-4C3B8D4F6E61}" destId="{556405CB-BAB0-CF47-8FFD-77BA388C9A2A}" srcOrd="1" destOrd="0" presId="urn:microsoft.com/office/officeart/2005/8/layout/hierarchy1"/>
    <dgm:cxn modelId="{B1091F71-16F7-744F-BED6-8DA9C5E5EC15}" type="presParOf" srcId="{3DB626F1-18F9-7A42-B447-C0C3CC9FC96C}" destId="{B4219B3A-6AA4-7B44-A66B-FDC153C352D8}" srcOrd="4" destOrd="0" presId="urn:microsoft.com/office/officeart/2005/8/layout/hierarchy1"/>
    <dgm:cxn modelId="{FBFA3D5D-8E24-7F48-A486-BFF7F23DD926}" type="presParOf" srcId="{3DB626F1-18F9-7A42-B447-C0C3CC9FC96C}" destId="{BD58EB45-AC69-614B-B278-D4A7A4323FEB}" srcOrd="5" destOrd="0" presId="urn:microsoft.com/office/officeart/2005/8/layout/hierarchy1"/>
    <dgm:cxn modelId="{87CF9989-CE64-9A40-914B-EDA88B5B8C24}" type="presParOf" srcId="{BD58EB45-AC69-614B-B278-D4A7A4323FEB}" destId="{ADCF10E8-FDCF-ED4F-B6FB-B95F7350264F}" srcOrd="0" destOrd="0" presId="urn:microsoft.com/office/officeart/2005/8/layout/hierarchy1"/>
    <dgm:cxn modelId="{C41863CD-E701-B144-AE4A-C8CF21763A0D}" type="presParOf" srcId="{ADCF10E8-FDCF-ED4F-B6FB-B95F7350264F}" destId="{D3304AF1-7F2B-0444-97D0-70AFCACE3186}" srcOrd="0" destOrd="0" presId="urn:microsoft.com/office/officeart/2005/8/layout/hierarchy1"/>
    <dgm:cxn modelId="{7E767DE8-BED1-4D44-83BC-EEF0E67EBFAF}" type="presParOf" srcId="{ADCF10E8-FDCF-ED4F-B6FB-B95F7350264F}" destId="{ED4E5050-D4D7-984E-B7C0-892AA78E6488}" srcOrd="1" destOrd="0" presId="urn:microsoft.com/office/officeart/2005/8/layout/hierarchy1"/>
    <dgm:cxn modelId="{4F0096C6-BE5D-8E43-B4EA-95C633C0E12B}" type="presParOf" srcId="{BD58EB45-AC69-614B-B278-D4A7A4323FEB}" destId="{4248B26B-03D6-514B-BDBA-8F2E6B1C202B}" srcOrd="1" destOrd="0" presId="urn:microsoft.com/office/officeart/2005/8/layout/hierarchy1"/>
    <dgm:cxn modelId="{DC903965-A4BA-804A-BF6F-CCBEBB37775E}" type="presParOf" srcId="{4248B26B-03D6-514B-BDBA-8F2E6B1C202B}" destId="{B8035DC2-E06B-EC4C-AD74-9B65712B4322}" srcOrd="0" destOrd="0" presId="urn:microsoft.com/office/officeart/2005/8/layout/hierarchy1"/>
    <dgm:cxn modelId="{FD481933-FCBB-3849-9C28-39382231B46A}" type="presParOf" srcId="{4248B26B-03D6-514B-BDBA-8F2E6B1C202B}" destId="{85623AFE-9393-044E-84AD-8101F595BF75}" srcOrd="1" destOrd="0" presId="urn:microsoft.com/office/officeart/2005/8/layout/hierarchy1"/>
    <dgm:cxn modelId="{AB8E8270-26A4-A445-B870-5A4F087854E8}" type="presParOf" srcId="{85623AFE-9393-044E-84AD-8101F595BF75}" destId="{8EEF2D91-C0BA-2C40-9CEB-7FABC54E090B}" srcOrd="0" destOrd="0" presId="urn:microsoft.com/office/officeart/2005/8/layout/hierarchy1"/>
    <dgm:cxn modelId="{2F415A3C-057B-0244-89B4-3A3209C6924D}" type="presParOf" srcId="{8EEF2D91-C0BA-2C40-9CEB-7FABC54E090B}" destId="{5FB057E6-43AA-8E47-95C7-57C781D60A18}" srcOrd="0" destOrd="0" presId="urn:microsoft.com/office/officeart/2005/8/layout/hierarchy1"/>
    <dgm:cxn modelId="{E12769A0-DD9C-3D46-9017-72A842280840}" type="presParOf" srcId="{8EEF2D91-C0BA-2C40-9CEB-7FABC54E090B}" destId="{E7C12262-59F1-7D44-9483-B13BEF7ADC03}" srcOrd="1" destOrd="0" presId="urn:microsoft.com/office/officeart/2005/8/layout/hierarchy1"/>
    <dgm:cxn modelId="{0E288F28-6603-BF40-A47A-319E56B2F147}" type="presParOf" srcId="{85623AFE-9393-044E-84AD-8101F595BF75}" destId="{305D0844-9C35-D846-8B1F-C283EEDEF40F}" srcOrd="1" destOrd="0" presId="urn:microsoft.com/office/officeart/2005/8/layout/hierarchy1"/>
    <dgm:cxn modelId="{B1FCB781-86A1-F046-90AF-12D69AC2F784}" type="presParOf" srcId="{4248B26B-03D6-514B-BDBA-8F2E6B1C202B}" destId="{D88894FF-F988-5C4F-B823-76F4537EC2F2}" srcOrd="2" destOrd="0" presId="urn:microsoft.com/office/officeart/2005/8/layout/hierarchy1"/>
    <dgm:cxn modelId="{C39EEB74-9233-6341-9833-3C7AECEF0CA1}" type="presParOf" srcId="{4248B26B-03D6-514B-BDBA-8F2E6B1C202B}" destId="{403889D9-1C1C-324C-A427-12649ADB6253}" srcOrd="3" destOrd="0" presId="urn:microsoft.com/office/officeart/2005/8/layout/hierarchy1"/>
    <dgm:cxn modelId="{8E8241DC-AEAF-C648-A052-4926386C2F62}" type="presParOf" srcId="{403889D9-1C1C-324C-A427-12649ADB6253}" destId="{49EA7BB0-884B-FA4A-B9D3-12CC730154D0}" srcOrd="0" destOrd="0" presId="urn:microsoft.com/office/officeart/2005/8/layout/hierarchy1"/>
    <dgm:cxn modelId="{A0C07A4A-2961-D04B-97EC-7F63D9C97192}" type="presParOf" srcId="{49EA7BB0-884B-FA4A-B9D3-12CC730154D0}" destId="{D3344921-197C-4B4C-B8A6-A8272F309A45}" srcOrd="0" destOrd="0" presId="urn:microsoft.com/office/officeart/2005/8/layout/hierarchy1"/>
    <dgm:cxn modelId="{ECB05A39-DA93-7A4E-951D-AD93323A83FF}" type="presParOf" srcId="{49EA7BB0-884B-FA4A-B9D3-12CC730154D0}" destId="{5BB29749-B8E0-4A4A-8451-B10E10F76021}" srcOrd="1" destOrd="0" presId="urn:microsoft.com/office/officeart/2005/8/layout/hierarchy1"/>
    <dgm:cxn modelId="{29B06D64-6A3A-3F49-9DB7-7D60F680D230}" type="presParOf" srcId="{403889D9-1C1C-324C-A427-12649ADB6253}" destId="{13F4838C-D318-784B-99A5-4484AFE90A7A}" srcOrd="1" destOrd="0" presId="urn:microsoft.com/office/officeart/2005/8/layout/hierarchy1"/>
    <dgm:cxn modelId="{7895D39F-C14C-1A4B-B9F3-242458C1F773}" type="presParOf" srcId="{3DB626F1-18F9-7A42-B447-C0C3CC9FC96C}" destId="{A4F662F7-EC82-B343-B02A-199ED2FAEFD4}" srcOrd="6" destOrd="0" presId="urn:microsoft.com/office/officeart/2005/8/layout/hierarchy1"/>
    <dgm:cxn modelId="{EB26FCCC-2CF2-F545-AB10-471EECEAF9F6}" type="presParOf" srcId="{3DB626F1-18F9-7A42-B447-C0C3CC9FC96C}" destId="{2DF12F4A-1045-E54E-875A-B2609FBE33BC}" srcOrd="7" destOrd="0" presId="urn:microsoft.com/office/officeart/2005/8/layout/hierarchy1"/>
    <dgm:cxn modelId="{60D19A23-2160-D54F-9B1F-6F73567C9BB1}" type="presParOf" srcId="{2DF12F4A-1045-E54E-875A-B2609FBE33BC}" destId="{E81DE726-66C9-7548-9D4D-7460C469222E}" srcOrd="0" destOrd="0" presId="urn:microsoft.com/office/officeart/2005/8/layout/hierarchy1"/>
    <dgm:cxn modelId="{8578888E-17EE-7B4B-85BE-7DD6504EFF54}" type="presParOf" srcId="{E81DE726-66C9-7548-9D4D-7460C469222E}" destId="{F15A8EE9-0BA8-D64C-A25C-F74C108ACE8F}" srcOrd="0" destOrd="0" presId="urn:microsoft.com/office/officeart/2005/8/layout/hierarchy1"/>
    <dgm:cxn modelId="{050430FA-87FD-074F-BA5F-1C830800DDD5}" type="presParOf" srcId="{E81DE726-66C9-7548-9D4D-7460C469222E}" destId="{2C639E1E-148D-084C-883B-7E7F18C3D851}" srcOrd="1" destOrd="0" presId="urn:microsoft.com/office/officeart/2005/8/layout/hierarchy1"/>
    <dgm:cxn modelId="{4462ADE5-0745-A243-BF74-AC83F978B0F9}" type="presParOf" srcId="{2DF12F4A-1045-E54E-875A-B2609FBE33BC}" destId="{709B9CA1-30AC-7F40-8EEF-ECDEFB2B0D5A}" srcOrd="1" destOrd="0" presId="urn:microsoft.com/office/officeart/2005/8/layout/hierarchy1"/>
    <dgm:cxn modelId="{F208E6FC-1EAA-5A40-B629-2561BA5A57DD}" type="presParOf" srcId="{709B9CA1-30AC-7F40-8EEF-ECDEFB2B0D5A}" destId="{385DB195-A025-454B-BE77-317B4CF30AD8}" srcOrd="0" destOrd="0" presId="urn:microsoft.com/office/officeart/2005/8/layout/hierarchy1"/>
    <dgm:cxn modelId="{41FA3A1C-533A-2D49-B66E-067A763676C6}" type="presParOf" srcId="{709B9CA1-30AC-7F40-8EEF-ECDEFB2B0D5A}" destId="{83F8636D-9D86-D24D-9AA6-EB75B6E62B45}" srcOrd="1" destOrd="0" presId="urn:microsoft.com/office/officeart/2005/8/layout/hierarchy1"/>
    <dgm:cxn modelId="{9A2DE393-E3A5-4A45-90A8-7F51F0A2821F}" type="presParOf" srcId="{83F8636D-9D86-D24D-9AA6-EB75B6E62B45}" destId="{38A5013D-DA12-8E46-863D-E9E3435015EE}" srcOrd="0" destOrd="0" presId="urn:microsoft.com/office/officeart/2005/8/layout/hierarchy1"/>
    <dgm:cxn modelId="{91786B73-E792-BB4D-9EDE-1953B71A3771}" type="presParOf" srcId="{38A5013D-DA12-8E46-863D-E9E3435015EE}" destId="{A64960E8-84DE-1E40-B8FA-F37852AC3673}" srcOrd="0" destOrd="0" presId="urn:microsoft.com/office/officeart/2005/8/layout/hierarchy1"/>
    <dgm:cxn modelId="{31375020-B76C-BE47-B857-76CD4470FDDC}" type="presParOf" srcId="{38A5013D-DA12-8E46-863D-E9E3435015EE}" destId="{B9A5BCC2-3DF8-044D-AD65-E5DA595BCEDE}" srcOrd="1" destOrd="0" presId="urn:microsoft.com/office/officeart/2005/8/layout/hierarchy1"/>
    <dgm:cxn modelId="{E18EB397-F2C2-E142-B659-A7C248D4EC29}" type="presParOf" srcId="{83F8636D-9D86-D24D-9AA6-EB75B6E62B45}" destId="{769945C8-CBB0-4240-835A-72560269D230}" srcOrd="1" destOrd="0" presId="urn:microsoft.com/office/officeart/2005/8/layout/hierarchy1"/>
    <dgm:cxn modelId="{6D4B1EB6-39E4-9D4F-A6AA-84F630EBEFAE}" type="presParOf" srcId="{709B9CA1-30AC-7F40-8EEF-ECDEFB2B0D5A}" destId="{F3F8B194-7620-C24B-A0CC-B9D255C4B31A}" srcOrd="2" destOrd="0" presId="urn:microsoft.com/office/officeart/2005/8/layout/hierarchy1"/>
    <dgm:cxn modelId="{49D66057-B08A-1545-BE1D-13D9CDF0B077}" type="presParOf" srcId="{709B9CA1-30AC-7F40-8EEF-ECDEFB2B0D5A}" destId="{DD1FEE36-FA8E-4243-A8BE-4FE02748A738}" srcOrd="3" destOrd="0" presId="urn:microsoft.com/office/officeart/2005/8/layout/hierarchy1"/>
    <dgm:cxn modelId="{545D932D-2E62-B54E-8D4C-3789C7C01EB9}" type="presParOf" srcId="{DD1FEE36-FA8E-4243-A8BE-4FE02748A738}" destId="{CC3CBA9C-E251-8A45-85EF-74714383FF1F}" srcOrd="0" destOrd="0" presId="urn:microsoft.com/office/officeart/2005/8/layout/hierarchy1"/>
    <dgm:cxn modelId="{DA713AEA-ACAC-9045-8D63-7D0A2AA901E7}" type="presParOf" srcId="{CC3CBA9C-E251-8A45-85EF-74714383FF1F}" destId="{4D350F18-9509-B144-808C-5B3797EA42EC}" srcOrd="0" destOrd="0" presId="urn:microsoft.com/office/officeart/2005/8/layout/hierarchy1"/>
    <dgm:cxn modelId="{18E7B6E9-1172-504A-8C0A-57C345A51DE5}" type="presParOf" srcId="{CC3CBA9C-E251-8A45-85EF-74714383FF1F}" destId="{230D6209-9E83-1C4D-8E1F-BCCF77FF27D8}" srcOrd="1" destOrd="0" presId="urn:microsoft.com/office/officeart/2005/8/layout/hierarchy1"/>
    <dgm:cxn modelId="{5AE95A96-204D-D443-BA3E-0ABF94F827A2}" type="presParOf" srcId="{DD1FEE36-FA8E-4243-A8BE-4FE02748A738}" destId="{DE0D1317-1531-E449-BA95-FC7E8935F4C3}" srcOrd="1" destOrd="0" presId="urn:microsoft.com/office/officeart/2005/8/layout/hierarchy1"/>
    <dgm:cxn modelId="{78D0E002-8F38-9E4F-A0BC-19FD8BE1B441}" type="presParOf" srcId="{3DB626F1-18F9-7A42-B447-C0C3CC9FC96C}" destId="{FF48495B-47A0-AD44-94BE-FE1F91D8EF13}" srcOrd="8" destOrd="0" presId="urn:microsoft.com/office/officeart/2005/8/layout/hierarchy1"/>
    <dgm:cxn modelId="{2649AC6F-DEE0-204B-9D60-2E3E5DC4FADD}" type="presParOf" srcId="{3DB626F1-18F9-7A42-B447-C0C3CC9FC96C}" destId="{05D2C6B1-6438-2546-8705-3649F5FCA0E7}" srcOrd="9" destOrd="0" presId="urn:microsoft.com/office/officeart/2005/8/layout/hierarchy1"/>
    <dgm:cxn modelId="{82B884D3-5EFF-7941-81E3-6EEB38B379B3}" type="presParOf" srcId="{05D2C6B1-6438-2546-8705-3649F5FCA0E7}" destId="{6F17FE8D-698B-364B-BCBB-E073DF1E1375}" srcOrd="0" destOrd="0" presId="urn:microsoft.com/office/officeart/2005/8/layout/hierarchy1"/>
    <dgm:cxn modelId="{ACA87D46-7A31-5D45-BC9D-A380FA808F9F}" type="presParOf" srcId="{6F17FE8D-698B-364B-BCBB-E073DF1E1375}" destId="{50686FC6-3EB8-0D46-9CF5-42F22CD2EA3B}" srcOrd="0" destOrd="0" presId="urn:microsoft.com/office/officeart/2005/8/layout/hierarchy1"/>
    <dgm:cxn modelId="{8635FE02-9D96-A846-B1B6-DA9EB1244354}" type="presParOf" srcId="{6F17FE8D-698B-364B-BCBB-E073DF1E1375}" destId="{256FEB7F-498A-6D42-AA97-835E8C7229BD}" srcOrd="1" destOrd="0" presId="urn:microsoft.com/office/officeart/2005/8/layout/hierarchy1"/>
    <dgm:cxn modelId="{6184FC4B-EA47-6647-A3D0-1B3018913E36}" type="presParOf" srcId="{05D2C6B1-6438-2546-8705-3649F5FCA0E7}" destId="{2244C74D-7A0D-934A-ACC6-18EBFB5A8A49}" srcOrd="1" destOrd="0" presId="urn:microsoft.com/office/officeart/2005/8/layout/hierarchy1"/>
    <dgm:cxn modelId="{5C4EB43B-FE61-7F43-B50B-05DA9D9592ED}" type="presParOf" srcId="{2244C74D-7A0D-934A-ACC6-18EBFB5A8A49}" destId="{D09E78B3-DB9E-734C-B2C4-627608CD6B5E}" srcOrd="0" destOrd="0" presId="urn:microsoft.com/office/officeart/2005/8/layout/hierarchy1"/>
    <dgm:cxn modelId="{76ADE506-BD54-6141-A2FA-2A027FF64F35}" type="presParOf" srcId="{2244C74D-7A0D-934A-ACC6-18EBFB5A8A49}" destId="{3B2781B0-C3B0-CD4B-8CB0-802742A95208}" srcOrd="1" destOrd="0" presId="urn:microsoft.com/office/officeart/2005/8/layout/hierarchy1"/>
    <dgm:cxn modelId="{5620BCDC-0740-7B48-A52F-9056BC955946}" type="presParOf" srcId="{3B2781B0-C3B0-CD4B-8CB0-802742A95208}" destId="{B5F52DBD-F1C4-AB4E-BC71-E1C1F1B89E6F}" srcOrd="0" destOrd="0" presId="urn:microsoft.com/office/officeart/2005/8/layout/hierarchy1"/>
    <dgm:cxn modelId="{7667DFCE-2C5F-244E-8ECE-3D5E63C5FE3C}" type="presParOf" srcId="{B5F52DBD-F1C4-AB4E-BC71-E1C1F1B89E6F}" destId="{A00FBFFE-E7FC-AD4E-A5E2-EFFE17B296CA}" srcOrd="0" destOrd="0" presId="urn:microsoft.com/office/officeart/2005/8/layout/hierarchy1"/>
    <dgm:cxn modelId="{6F07DE5E-3EE7-864F-9F95-75460112FEFE}" type="presParOf" srcId="{B5F52DBD-F1C4-AB4E-BC71-E1C1F1B89E6F}" destId="{CBE7BC74-3A55-D248-96BB-0BF7AE3FFD5C}" srcOrd="1" destOrd="0" presId="urn:microsoft.com/office/officeart/2005/8/layout/hierarchy1"/>
    <dgm:cxn modelId="{2945CD91-5AFF-0445-8261-1F71FAD4F5DE}" type="presParOf" srcId="{3B2781B0-C3B0-CD4B-8CB0-802742A95208}" destId="{276E94C0-AD8A-944E-B0C0-22A86134CD30}" srcOrd="1" destOrd="0" presId="urn:microsoft.com/office/officeart/2005/8/layout/hierarchy1"/>
    <dgm:cxn modelId="{E84645AE-1C76-4745-A946-746A77348B38}" type="presParOf" srcId="{2244C74D-7A0D-934A-ACC6-18EBFB5A8A49}" destId="{C3B57469-5D42-DD49-8031-846F769C707A}" srcOrd="2" destOrd="0" presId="urn:microsoft.com/office/officeart/2005/8/layout/hierarchy1"/>
    <dgm:cxn modelId="{4FDE2677-9D83-E041-BFCF-FBC94E7152FA}" type="presParOf" srcId="{2244C74D-7A0D-934A-ACC6-18EBFB5A8A49}" destId="{4FE73BE5-549C-3849-A65A-A1D8458EA7E5}" srcOrd="3" destOrd="0" presId="urn:microsoft.com/office/officeart/2005/8/layout/hierarchy1"/>
    <dgm:cxn modelId="{540D0933-3B67-4142-9708-7EDAB77C3B24}" type="presParOf" srcId="{4FE73BE5-549C-3849-A65A-A1D8458EA7E5}" destId="{7BEDAC8E-C872-A842-8476-A907DE9E6DA6}" srcOrd="0" destOrd="0" presId="urn:microsoft.com/office/officeart/2005/8/layout/hierarchy1"/>
    <dgm:cxn modelId="{6631D680-792A-4A43-AD0F-8873E391BBCF}" type="presParOf" srcId="{7BEDAC8E-C872-A842-8476-A907DE9E6DA6}" destId="{529C8EB1-6533-C04B-BB13-1D50E78DAE29}" srcOrd="0" destOrd="0" presId="urn:microsoft.com/office/officeart/2005/8/layout/hierarchy1"/>
    <dgm:cxn modelId="{1403C323-76E5-C041-8821-8EC31D5D4596}" type="presParOf" srcId="{7BEDAC8E-C872-A842-8476-A907DE9E6DA6}" destId="{F4005C98-508B-654B-B5B1-DFCAED28D65E}" srcOrd="1" destOrd="0" presId="urn:microsoft.com/office/officeart/2005/8/layout/hierarchy1"/>
    <dgm:cxn modelId="{DA8F54E2-DA44-AC4C-A940-E834788844EE}" type="presParOf" srcId="{4FE73BE5-549C-3849-A65A-A1D8458EA7E5}" destId="{8A75587F-0C2C-E04A-941B-7289F7DEE0D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C39F8-F21D-AE4E-810B-449722C8EAE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810A1F-E525-C844-9251-6768E1FEB722}" type="asst">
      <dgm:prSet phldrT="[文本]" custT="1"/>
      <dgm:spPr/>
      <dgm:t>
        <a:bodyPr/>
        <a:lstStyle/>
        <a:p>
          <a:r>
            <a:rPr lang="fr-FR" altLang="en-US" sz="1200" dirty="0"/>
            <a:t>Top-</a:t>
          </a:r>
          <a:r>
            <a:rPr lang="fr-FR" altLang="en-US" sz="1200" dirty="0" err="1"/>
            <a:t>Level</a:t>
          </a:r>
          <a:r>
            <a:rPr lang="fr-FR" altLang="en-US" sz="1200" dirty="0"/>
            <a:t> Structure</a:t>
          </a:r>
          <a:endParaRPr lang="zh-CN" altLang="en-US" sz="1200" dirty="0"/>
        </a:p>
      </dgm:t>
    </dgm:pt>
    <dgm:pt modelId="{24706FAF-EAA7-EE47-8D2F-06E32C22861E}" type="parTrans" cxnId="{2A83363D-923F-734F-8B74-21ED9A4A3623}">
      <dgm:prSet/>
      <dgm:spPr/>
      <dgm:t>
        <a:bodyPr/>
        <a:lstStyle/>
        <a:p>
          <a:endParaRPr lang="zh-CN" altLang="en-US"/>
        </a:p>
      </dgm:t>
    </dgm:pt>
    <dgm:pt modelId="{92CCD7FB-2CCD-DD43-86AF-BA1FA3210A51}" type="sibTrans" cxnId="{2A83363D-923F-734F-8B74-21ED9A4A3623}">
      <dgm:prSet/>
      <dgm:spPr/>
      <dgm:t>
        <a:bodyPr/>
        <a:lstStyle/>
        <a:p>
          <a:endParaRPr lang="zh-CN" altLang="en-US"/>
        </a:p>
      </dgm:t>
    </dgm:pt>
    <dgm:pt modelId="{6398BE61-DFC2-1448-81BB-A1BEAD9C2319}">
      <dgm:prSet phldrT="[文本]" custT="1"/>
      <dgm:spPr/>
      <dgm:t>
        <a:bodyPr/>
        <a:lstStyle/>
        <a:p>
          <a:r>
            <a:rPr lang="fr-FR" sz="1200" dirty="0" err="1"/>
            <a:t>spotify</a:t>
          </a:r>
          <a:endParaRPr lang="zh-CN" altLang="en-US" sz="1200" dirty="0"/>
        </a:p>
      </dgm:t>
    </dgm:pt>
    <dgm:pt modelId="{1DAFD6DC-64BA-854A-B9D8-AAB77155EC05}" type="parTrans" cxnId="{3A555075-CDD0-1246-84AE-6A27ECEC4E28}">
      <dgm:prSet/>
      <dgm:spPr/>
      <dgm:t>
        <a:bodyPr/>
        <a:lstStyle/>
        <a:p>
          <a:endParaRPr lang="zh-CN" altLang="en-US" sz="1200"/>
        </a:p>
      </dgm:t>
    </dgm:pt>
    <dgm:pt modelId="{955358D9-E340-3E44-B9B7-B38D7D3C22A9}" type="sibTrans" cxnId="{3A555075-CDD0-1246-84AE-6A27ECEC4E28}">
      <dgm:prSet/>
      <dgm:spPr/>
      <dgm:t>
        <a:bodyPr/>
        <a:lstStyle/>
        <a:p>
          <a:endParaRPr lang="zh-CN" altLang="en-US"/>
        </a:p>
      </dgm:t>
    </dgm:pt>
    <dgm:pt modelId="{AC259310-67F0-8F44-A8BD-3CFFC42F5675}">
      <dgm:prSet phldrT="[文本]" custT="1"/>
      <dgm:spPr/>
      <dgm:t>
        <a:bodyPr/>
        <a:lstStyle/>
        <a:p>
          <a:r>
            <a:rPr lang="fr-FR" sz="1200" dirty="0" err="1"/>
            <a:t>popularity</a:t>
          </a:r>
          <a:endParaRPr lang="zh-CN" altLang="en-US" sz="1200" dirty="0"/>
        </a:p>
      </dgm:t>
    </dgm:pt>
    <dgm:pt modelId="{22E797A1-77DD-B54A-B2BD-501111AB73D3}" type="parTrans" cxnId="{A0D58627-3CFA-1D44-890D-E0C3D48EE2E7}">
      <dgm:prSet/>
      <dgm:spPr/>
      <dgm:t>
        <a:bodyPr/>
        <a:lstStyle/>
        <a:p>
          <a:endParaRPr lang="zh-CN" altLang="en-US" sz="1200"/>
        </a:p>
      </dgm:t>
    </dgm:pt>
    <dgm:pt modelId="{ED315508-70EC-C049-979E-E6DC555D400D}" type="sibTrans" cxnId="{A0D58627-3CFA-1D44-890D-E0C3D48EE2E7}">
      <dgm:prSet/>
      <dgm:spPr/>
      <dgm:t>
        <a:bodyPr/>
        <a:lstStyle/>
        <a:p>
          <a:endParaRPr lang="zh-CN" altLang="en-US"/>
        </a:p>
      </dgm:t>
    </dgm:pt>
    <dgm:pt modelId="{2E953F9A-6706-DA4B-9E17-6B184880091F}">
      <dgm:prSet phldrT="[文本]" custT="1"/>
      <dgm:spPr/>
      <dgm:t>
        <a:bodyPr/>
        <a:lstStyle/>
        <a:p>
          <a:r>
            <a:rPr lang="fr-FR" sz="1200" dirty="0" err="1"/>
            <a:t>image_url</a:t>
          </a:r>
          <a:endParaRPr lang="fr-FR" sz="1200" dirty="0"/>
        </a:p>
      </dgm:t>
    </dgm:pt>
    <dgm:pt modelId="{13EFEA43-A917-3F4B-8C5A-4A28F1E7D986}" type="parTrans" cxnId="{7261E8A6-2208-A142-9E04-F57CB514BB3F}">
      <dgm:prSet/>
      <dgm:spPr/>
      <dgm:t>
        <a:bodyPr/>
        <a:lstStyle/>
        <a:p>
          <a:endParaRPr lang="zh-CN" altLang="en-US" sz="1200"/>
        </a:p>
      </dgm:t>
    </dgm:pt>
    <dgm:pt modelId="{D5E315AB-AAE9-2340-B06A-E4ABE07AA02D}" type="sibTrans" cxnId="{7261E8A6-2208-A142-9E04-F57CB514BB3F}">
      <dgm:prSet/>
      <dgm:spPr/>
      <dgm:t>
        <a:bodyPr/>
        <a:lstStyle/>
        <a:p>
          <a:endParaRPr lang="zh-CN" altLang="en-US"/>
        </a:p>
      </dgm:t>
    </dgm:pt>
    <dgm:pt modelId="{3E493E12-0546-954F-B7CE-DCE692298F6C}">
      <dgm:prSet phldrT="[文本]" custT="1"/>
      <dgm:spPr/>
      <dgm:t>
        <a:bodyPr/>
        <a:lstStyle/>
        <a:p>
          <a:r>
            <a:rPr lang="fr-FR" sz="1200" dirty="0" err="1"/>
            <a:t>genius_url</a:t>
          </a:r>
          <a:endParaRPr lang="fr-FR" sz="1200" dirty="0"/>
        </a:p>
      </dgm:t>
    </dgm:pt>
    <dgm:pt modelId="{9D4E4638-9581-DA49-9459-D4AA098695F6}" type="parTrans" cxnId="{170D0A83-D696-8348-9215-74F6F76CC8E3}">
      <dgm:prSet/>
      <dgm:spPr/>
      <dgm:t>
        <a:bodyPr/>
        <a:lstStyle/>
        <a:p>
          <a:endParaRPr lang="zh-CN" altLang="en-US" sz="1200"/>
        </a:p>
      </dgm:t>
    </dgm:pt>
    <dgm:pt modelId="{81B1700E-ADBE-0541-BBA0-8358D65C9314}" type="sibTrans" cxnId="{170D0A83-D696-8348-9215-74F6F76CC8E3}">
      <dgm:prSet/>
      <dgm:spPr/>
      <dgm:t>
        <a:bodyPr/>
        <a:lstStyle/>
        <a:p>
          <a:endParaRPr lang="zh-CN" altLang="en-US"/>
        </a:p>
      </dgm:t>
    </dgm:pt>
    <dgm:pt modelId="{03783C01-98EF-4242-8D02-F666771E7572}">
      <dgm:prSet phldrT="[文本]" custT="1"/>
      <dgm:spPr/>
      <dgm:t>
        <a:bodyPr/>
        <a:lstStyle/>
        <a:p>
          <a:r>
            <a:rPr lang="fr-FR" sz="1200" dirty="0"/>
            <a:t>lyrics</a:t>
          </a:r>
        </a:p>
      </dgm:t>
    </dgm:pt>
    <dgm:pt modelId="{2B90E47F-E820-5A40-A5E0-8CCC8C00FC4D}" type="parTrans" cxnId="{47BEB4BB-92DA-9245-A334-074F375E44D9}">
      <dgm:prSet/>
      <dgm:spPr/>
      <dgm:t>
        <a:bodyPr/>
        <a:lstStyle/>
        <a:p>
          <a:endParaRPr lang="zh-CN" altLang="en-US" sz="1200"/>
        </a:p>
      </dgm:t>
    </dgm:pt>
    <dgm:pt modelId="{6D23366C-7EB0-8246-94CC-957106972696}" type="sibTrans" cxnId="{47BEB4BB-92DA-9245-A334-074F375E44D9}">
      <dgm:prSet/>
      <dgm:spPr/>
      <dgm:t>
        <a:bodyPr/>
        <a:lstStyle/>
        <a:p>
          <a:endParaRPr lang="zh-CN" altLang="en-US"/>
        </a:p>
      </dgm:t>
    </dgm:pt>
    <dgm:pt modelId="{2DFDBFFC-4A58-C741-86A6-6B5BBD447591}">
      <dgm:prSet phldrT="[文本]" custT="1"/>
      <dgm:spPr/>
      <dgm:t>
        <a:bodyPr/>
        <a:lstStyle/>
        <a:p>
          <a:r>
            <a:rPr lang="fr-FR" sz="1200" dirty="0" err="1"/>
            <a:t>artists</a:t>
          </a:r>
          <a:br>
            <a:rPr lang="fr-FR" sz="1200" dirty="0"/>
          </a:br>
          <a:r>
            <a:rPr lang="fr-FR" sz="1200" dirty="0"/>
            <a:t>（</a:t>
          </a:r>
          <a:r>
            <a:rPr lang="fr-FR" sz="1200" dirty="0" err="1"/>
            <a:t>name，id，external_urls.spotify，uri</a:t>
          </a:r>
          <a:r>
            <a:rPr lang="zh-CN" altLang="en-US" sz="1200" dirty="0"/>
            <a:t>）</a:t>
          </a:r>
        </a:p>
      </dgm:t>
    </dgm:pt>
    <dgm:pt modelId="{BD74B25F-B9F3-1B40-BC8F-0DB1D7F2FA0F}" type="parTrans" cxnId="{7807A217-58D4-AC4A-936B-0BB08D727305}">
      <dgm:prSet/>
      <dgm:spPr/>
      <dgm:t>
        <a:bodyPr/>
        <a:lstStyle/>
        <a:p>
          <a:endParaRPr lang="zh-CN" altLang="en-US" sz="1200"/>
        </a:p>
      </dgm:t>
    </dgm:pt>
    <dgm:pt modelId="{3AE4DAD0-352D-2B42-B28C-EEFE818CD72C}" type="sibTrans" cxnId="{7807A217-58D4-AC4A-936B-0BB08D727305}">
      <dgm:prSet/>
      <dgm:spPr/>
      <dgm:t>
        <a:bodyPr/>
        <a:lstStyle/>
        <a:p>
          <a:endParaRPr lang="zh-CN" altLang="en-US"/>
        </a:p>
      </dgm:t>
    </dgm:pt>
    <dgm:pt modelId="{0B198816-A760-3649-B7AC-C590354A3DA9}">
      <dgm:prSet phldrT="[文本]" custT="1"/>
      <dgm:spPr/>
      <dgm:t>
        <a:bodyPr/>
        <a:lstStyle/>
        <a:p>
          <a:r>
            <a:rPr lang="fr-FR" sz="1200" dirty="0" err="1"/>
            <a:t>available_markets</a:t>
          </a:r>
          <a:endParaRPr lang="zh-CN" altLang="en-US" sz="1200" dirty="0"/>
        </a:p>
      </dgm:t>
    </dgm:pt>
    <dgm:pt modelId="{7B146E48-A13F-C74D-BC82-6C93A53E1456}" type="parTrans" cxnId="{1FE79529-B22D-1047-AB28-E7FF1E983FDB}">
      <dgm:prSet/>
      <dgm:spPr/>
      <dgm:t>
        <a:bodyPr/>
        <a:lstStyle/>
        <a:p>
          <a:endParaRPr lang="zh-CN" altLang="en-US" sz="1200"/>
        </a:p>
      </dgm:t>
    </dgm:pt>
    <dgm:pt modelId="{E1C910E5-59C4-3F43-ABE6-2FE3A686776A}" type="sibTrans" cxnId="{1FE79529-B22D-1047-AB28-E7FF1E983FDB}">
      <dgm:prSet/>
      <dgm:spPr/>
      <dgm:t>
        <a:bodyPr/>
        <a:lstStyle/>
        <a:p>
          <a:endParaRPr lang="zh-CN" altLang="en-US"/>
        </a:p>
      </dgm:t>
    </dgm:pt>
    <dgm:pt modelId="{FB4B99F5-3FAE-F54F-8549-7B73F690695B}">
      <dgm:prSet phldrT="[文本]" custT="1"/>
      <dgm:spPr/>
      <dgm:t>
        <a:bodyPr/>
        <a:lstStyle/>
        <a:p>
          <a:endParaRPr lang="zh-CN" altLang="en-US" sz="1200" dirty="0"/>
        </a:p>
      </dgm:t>
    </dgm:pt>
    <dgm:pt modelId="{02EFA8C1-044A-6741-AE8E-A9F7CD6CCE9D}" type="parTrans" cxnId="{B63F34AC-6C72-DE45-9B2B-285BBE93D256}">
      <dgm:prSet/>
      <dgm:spPr/>
      <dgm:t>
        <a:bodyPr/>
        <a:lstStyle/>
        <a:p>
          <a:endParaRPr lang="zh-CN" altLang="en-US" sz="1200"/>
        </a:p>
      </dgm:t>
    </dgm:pt>
    <dgm:pt modelId="{ECA1D026-CC71-2940-B2A8-E56F2326FD7F}" type="sibTrans" cxnId="{B63F34AC-6C72-DE45-9B2B-285BBE93D256}">
      <dgm:prSet/>
      <dgm:spPr/>
      <dgm:t>
        <a:bodyPr/>
        <a:lstStyle/>
        <a:p>
          <a:endParaRPr lang="zh-CN" altLang="en-US"/>
        </a:p>
      </dgm:t>
    </dgm:pt>
    <dgm:pt modelId="{35CD1A06-D693-A44A-921C-600FB7C4DCFE}" type="pres">
      <dgm:prSet presAssocID="{9B1C39F8-F21D-AE4E-810B-449722C8EAE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1E9557-2751-A449-865C-F870A2976BBE}" type="pres">
      <dgm:prSet presAssocID="{AA810A1F-E525-C844-9251-6768E1FEB722}" presName="hierRoot1" presStyleCnt="0">
        <dgm:presLayoutVars>
          <dgm:hierBranch val="init"/>
        </dgm:presLayoutVars>
      </dgm:prSet>
      <dgm:spPr/>
    </dgm:pt>
    <dgm:pt modelId="{9CFFD279-F5D2-494D-B8E6-FB3890229DB6}" type="pres">
      <dgm:prSet presAssocID="{AA810A1F-E525-C844-9251-6768E1FEB722}" presName="rootComposite1" presStyleCnt="0"/>
      <dgm:spPr/>
    </dgm:pt>
    <dgm:pt modelId="{78D155B1-4AEB-3149-9289-88693464FE06}" type="pres">
      <dgm:prSet presAssocID="{AA810A1F-E525-C844-9251-6768E1FEB722}" presName="rootText1" presStyleLbl="alignAcc1" presStyleIdx="0" presStyleCnt="0">
        <dgm:presLayoutVars>
          <dgm:chPref val="3"/>
        </dgm:presLayoutVars>
      </dgm:prSet>
      <dgm:spPr/>
    </dgm:pt>
    <dgm:pt modelId="{74087538-D070-C347-8FAC-25E81834A905}" type="pres">
      <dgm:prSet presAssocID="{AA810A1F-E525-C844-9251-6768E1FEB722}" presName="topArc1" presStyleLbl="parChTrans1D1" presStyleIdx="0" presStyleCnt="18"/>
      <dgm:spPr/>
    </dgm:pt>
    <dgm:pt modelId="{308E310A-6D88-EE4D-8F0C-C7B7BD2D643B}" type="pres">
      <dgm:prSet presAssocID="{AA810A1F-E525-C844-9251-6768E1FEB722}" presName="bottomArc1" presStyleLbl="parChTrans1D1" presStyleIdx="1" presStyleCnt="18"/>
      <dgm:spPr/>
    </dgm:pt>
    <dgm:pt modelId="{9F01A800-BF4A-A64A-ABB0-8A8752E1652C}" type="pres">
      <dgm:prSet presAssocID="{AA810A1F-E525-C844-9251-6768E1FEB722}" presName="topConnNode1" presStyleLbl="asst0" presStyleIdx="0" presStyleCnt="0"/>
      <dgm:spPr/>
    </dgm:pt>
    <dgm:pt modelId="{092B5322-8CF2-0C44-ACB2-51C91CB28A0B}" type="pres">
      <dgm:prSet presAssocID="{AA810A1F-E525-C844-9251-6768E1FEB722}" presName="hierChild2" presStyleCnt="0"/>
      <dgm:spPr/>
    </dgm:pt>
    <dgm:pt modelId="{7ADB8000-38CA-4A4C-BEB5-395335D458DE}" type="pres">
      <dgm:prSet presAssocID="{1DAFD6DC-64BA-854A-B9D8-AAB77155EC05}" presName="Name28" presStyleLbl="parChTrans1D2" presStyleIdx="0" presStyleCnt="5"/>
      <dgm:spPr/>
    </dgm:pt>
    <dgm:pt modelId="{3A9A42D7-2BAA-3047-B784-6948EAA3D6B0}" type="pres">
      <dgm:prSet presAssocID="{6398BE61-DFC2-1448-81BB-A1BEAD9C2319}" presName="hierRoot2" presStyleCnt="0">
        <dgm:presLayoutVars>
          <dgm:hierBranch val="init"/>
        </dgm:presLayoutVars>
      </dgm:prSet>
      <dgm:spPr/>
    </dgm:pt>
    <dgm:pt modelId="{688ACBB3-9791-4245-86CC-6E95F5729735}" type="pres">
      <dgm:prSet presAssocID="{6398BE61-DFC2-1448-81BB-A1BEAD9C2319}" presName="rootComposite2" presStyleCnt="0"/>
      <dgm:spPr/>
    </dgm:pt>
    <dgm:pt modelId="{A21E0234-9D49-1A4A-9415-4782CB5A9D0C}" type="pres">
      <dgm:prSet presAssocID="{6398BE61-DFC2-1448-81BB-A1BEAD9C2319}" presName="rootText2" presStyleLbl="alignAcc1" presStyleIdx="0" presStyleCnt="0">
        <dgm:presLayoutVars>
          <dgm:chPref val="3"/>
        </dgm:presLayoutVars>
      </dgm:prSet>
      <dgm:spPr/>
    </dgm:pt>
    <dgm:pt modelId="{2747E0E5-C618-AC49-9A1B-671A3F0FA27D}" type="pres">
      <dgm:prSet presAssocID="{6398BE61-DFC2-1448-81BB-A1BEAD9C2319}" presName="topArc2" presStyleLbl="parChTrans1D1" presStyleIdx="2" presStyleCnt="18"/>
      <dgm:spPr/>
    </dgm:pt>
    <dgm:pt modelId="{ECD1A9D7-A19C-314F-B19A-9906A49AE27A}" type="pres">
      <dgm:prSet presAssocID="{6398BE61-DFC2-1448-81BB-A1BEAD9C2319}" presName="bottomArc2" presStyleLbl="parChTrans1D1" presStyleIdx="3" presStyleCnt="18"/>
      <dgm:spPr/>
    </dgm:pt>
    <dgm:pt modelId="{533F2F11-F352-1A47-A0A3-3A55CCE1D99A}" type="pres">
      <dgm:prSet presAssocID="{6398BE61-DFC2-1448-81BB-A1BEAD9C2319}" presName="topConnNode2" presStyleLbl="node2" presStyleIdx="0" presStyleCnt="0"/>
      <dgm:spPr/>
    </dgm:pt>
    <dgm:pt modelId="{9DC283C6-9C1B-6E49-B377-8E9892B518C6}" type="pres">
      <dgm:prSet presAssocID="{6398BE61-DFC2-1448-81BB-A1BEAD9C2319}" presName="hierChild4" presStyleCnt="0"/>
      <dgm:spPr/>
    </dgm:pt>
    <dgm:pt modelId="{F505BC08-0957-8E43-9C8A-6DBCFB164E1C}" type="pres">
      <dgm:prSet presAssocID="{BD74B25F-B9F3-1B40-BC8F-0DB1D7F2FA0F}" presName="Name28" presStyleLbl="parChTrans1D3" presStyleIdx="0" presStyleCnt="3"/>
      <dgm:spPr/>
    </dgm:pt>
    <dgm:pt modelId="{E6BF400D-98EE-CA42-ABAA-5E91140D3B4F}" type="pres">
      <dgm:prSet presAssocID="{2DFDBFFC-4A58-C741-86A6-6B5BBD447591}" presName="hierRoot2" presStyleCnt="0">
        <dgm:presLayoutVars>
          <dgm:hierBranch val="init"/>
        </dgm:presLayoutVars>
      </dgm:prSet>
      <dgm:spPr/>
    </dgm:pt>
    <dgm:pt modelId="{D7923A0F-6A21-E743-9DAA-58B9FE1624A4}" type="pres">
      <dgm:prSet presAssocID="{2DFDBFFC-4A58-C741-86A6-6B5BBD447591}" presName="rootComposite2" presStyleCnt="0"/>
      <dgm:spPr/>
    </dgm:pt>
    <dgm:pt modelId="{319ABBC0-77FA-AF47-AEF2-C57CCFF46D03}" type="pres">
      <dgm:prSet presAssocID="{2DFDBFFC-4A58-C741-86A6-6B5BBD447591}" presName="rootText2" presStyleLbl="alignAcc1" presStyleIdx="0" presStyleCnt="0" custScaleX="168369">
        <dgm:presLayoutVars>
          <dgm:chPref val="3"/>
        </dgm:presLayoutVars>
      </dgm:prSet>
      <dgm:spPr/>
    </dgm:pt>
    <dgm:pt modelId="{54A7ED82-73C4-AD4C-B0AC-3D129E0654D5}" type="pres">
      <dgm:prSet presAssocID="{2DFDBFFC-4A58-C741-86A6-6B5BBD447591}" presName="topArc2" presStyleLbl="parChTrans1D1" presStyleIdx="4" presStyleCnt="18"/>
      <dgm:spPr/>
    </dgm:pt>
    <dgm:pt modelId="{03646DD7-30BD-6845-83D7-23BBBC882D42}" type="pres">
      <dgm:prSet presAssocID="{2DFDBFFC-4A58-C741-86A6-6B5BBD447591}" presName="bottomArc2" presStyleLbl="parChTrans1D1" presStyleIdx="5" presStyleCnt="18"/>
      <dgm:spPr/>
    </dgm:pt>
    <dgm:pt modelId="{52F1D9B5-3F76-6C41-80DA-13444E67D3AA}" type="pres">
      <dgm:prSet presAssocID="{2DFDBFFC-4A58-C741-86A6-6B5BBD447591}" presName="topConnNode2" presStyleLbl="node3" presStyleIdx="0" presStyleCnt="0"/>
      <dgm:spPr/>
    </dgm:pt>
    <dgm:pt modelId="{61146FB4-F7B1-1143-A33B-C758FD10321B}" type="pres">
      <dgm:prSet presAssocID="{2DFDBFFC-4A58-C741-86A6-6B5BBD447591}" presName="hierChild4" presStyleCnt="0"/>
      <dgm:spPr/>
    </dgm:pt>
    <dgm:pt modelId="{2FC40CDE-79AA-D845-9C6B-1C3EAB2629C0}" type="pres">
      <dgm:prSet presAssocID="{2DFDBFFC-4A58-C741-86A6-6B5BBD447591}" presName="hierChild5" presStyleCnt="0"/>
      <dgm:spPr/>
    </dgm:pt>
    <dgm:pt modelId="{EA80E7F0-E62B-254A-9DED-CC9F2787E097}" type="pres">
      <dgm:prSet presAssocID="{7B146E48-A13F-C74D-BC82-6C93A53E1456}" presName="Name28" presStyleLbl="parChTrans1D3" presStyleIdx="1" presStyleCnt="3"/>
      <dgm:spPr/>
    </dgm:pt>
    <dgm:pt modelId="{B833C544-B9EA-6949-9C73-DFD2BD74EDE9}" type="pres">
      <dgm:prSet presAssocID="{0B198816-A760-3649-B7AC-C590354A3DA9}" presName="hierRoot2" presStyleCnt="0">
        <dgm:presLayoutVars>
          <dgm:hierBranch val="init"/>
        </dgm:presLayoutVars>
      </dgm:prSet>
      <dgm:spPr/>
    </dgm:pt>
    <dgm:pt modelId="{1FAAF8EC-A953-9042-BAE8-527983477EC5}" type="pres">
      <dgm:prSet presAssocID="{0B198816-A760-3649-B7AC-C590354A3DA9}" presName="rootComposite2" presStyleCnt="0"/>
      <dgm:spPr/>
    </dgm:pt>
    <dgm:pt modelId="{559EE67C-AF30-F645-90AC-2133D5D71C83}" type="pres">
      <dgm:prSet presAssocID="{0B198816-A760-3649-B7AC-C590354A3DA9}" presName="rootText2" presStyleLbl="alignAcc1" presStyleIdx="0" presStyleCnt="0" custScaleX="186764" custLinFactNeighborX="-396" custLinFactNeighborY="-39255">
        <dgm:presLayoutVars>
          <dgm:chPref val="3"/>
        </dgm:presLayoutVars>
      </dgm:prSet>
      <dgm:spPr/>
    </dgm:pt>
    <dgm:pt modelId="{DAD31B44-3F0B-E042-A649-4598850854CC}" type="pres">
      <dgm:prSet presAssocID="{0B198816-A760-3649-B7AC-C590354A3DA9}" presName="topArc2" presStyleLbl="parChTrans1D1" presStyleIdx="6" presStyleCnt="18"/>
      <dgm:spPr/>
    </dgm:pt>
    <dgm:pt modelId="{F6CABE81-4F4E-C742-A676-D434534BA827}" type="pres">
      <dgm:prSet presAssocID="{0B198816-A760-3649-B7AC-C590354A3DA9}" presName="bottomArc2" presStyleLbl="parChTrans1D1" presStyleIdx="7" presStyleCnt="18"/>
      <dgm:spPr/>
    </dgm:pt>
    <dgm:pt modelId="{89C574BB-9E9B-8F4A-AC04-BCA154B85DBB}" type="pres">
      <dgm:prSet presAssocID="{0B198816-A760-3649-B7AC-C590354A3DA9}" presName="topConnNode2" presStyleLbl="node3" presStyleIdx="0" presStyleCnt="0"/>
      <dgm:spPr/>
    </dgm:pt>
    <dgm:pt modelId="{73556DEC-2091-9147-84C3-70D45D873A49}" type="pres">
      <dgm:prSet presAssocID="{0B198816-A760-3649-B7AC-C590354A3DA9}" presName="hierChild4" presStyleCnt="0"/>
      <dgm:spPr/>
    </dgm:pt>
    <dgm:pt modelId="{B86FCA68-F649-7B4C-BF11-D293F6A2E516}" type="pres">
      <dgm:prSet presAssocID="{0B198816-A760-3649-B7AC-C590354A3DA9}" presName="hierChild5" presStyleCnt="0"/>
      <dgm:spPr/>
    </dgm:pt>
    <dgm:pt modelId="{C7E3AF68-DFD8-1640-AFB0-72508DA54331}" type="pres">
      <dgm:prSet presAssocID="{02EFA8C1-044A-6741-AE8E-A9F7CD6CCE9D}" presName="Name28" presStyleLbl="parChTrans1D3" presStyleIdx="2" presStyleCnt="3"/>
      <dgm:spPr/>
    </dgm:pt>
    <dgm:pt modelId="{97743D5F-56A4-494F-B9D2-FA975FA0560E}" type="pres">
      <dgm:prSet presAssocID="{FB4B99F5-3FAE-F54F-8549-7B73F690695B}" presName="hierRoot2" presStyleCnt="0">
        <dgm:presLayoutVars>
          <dgm:hierBranch val="init"/>
        </dgm:presLayoutVars>
      </dgm:prSet>
      <dgm:spPr/>
    </dgm:pt>
    <dgm:pt modelId="{D33CFDE6-D386-7C42-9281-28C802587773}" type="pres">
      <dgm:prSet presAssocID="{FB4B99F5-3FAE-F54F-8549-7B73F690695B}" presName="rootComposite2" presStyleCnt="0"/>
      <dgm:spPr/>
    </dgm:pt>
    <dgm:pt modelId="{F3317F0F-4130-1E43-8B70-C990AD7DAFA2}" type="pres">
      <dgm:prSet presAssocID="{FB4B99F5-3FAE-F54F-8549-7B73F690695B}" presName="rootText2" presStyleLbl="alignAcc1" presStyleIdx="0" presStyleCnt="0">
        <dgm:presLayoutVars>
          <dgm:chPref val="3"/>
        </dgm:presLayoutVars>
      </dgm:prSet>
      <dgm:spPr/>
    </dgm:pt>
    <dgm:pt modelId="{89B241F2-C108-BA44-ACC2-C890C8CBB2AE}" type="pres">
      <dgm:prSet presAssocID="{FB4B99F5-3FAE-F54F-8549-7B73F690695B}" presName="topArc2" presStyleLbl="parChTrans1D1" presStyleIdx="8" presStyleCnt="18"/>
      <dgm:spPr/>
    </dgm:pt>
    <dgm:pt modelId="{A840B539-2570-CF43-841A-151CCEA72151}" type="pres">
      <dgm:prSet presAssocID="{FB4B99F5-3FAE-F54F-8549-7B73F690695B}" presName="bottomArc2" presStyleLbl="parChTrans1D1" presStyleIdx="9" presStyleCnt="18"/>
      <dgm:spPr/>
    </dgm:pt>
    <dgm:pt modelId="{1FE8EF61-960E-304C-B171-25E83147D485}" type="pres">
      <dgm:prSet presAssocID="{FB4B99F5-3FAE-F54F-8549-7B73F690695B}" presName="topConnNode2" presStyleLbl="node3" presStyleIdx="0" presStyleCnt="0"/>
      <dgm:spPr/>
    </dgm:pt>
    <dgm:pt modelId="{308B8528-3F6B-C44E-BE6C-A1CBDFEF58C2}" type="pres">
      <dgm:prSet presAssocID="{FB4B99F5-3FAE-F54F-8549-7B73F690695B}" presName="hierChild4" presStyleCnt="0"/>
      <dgm:spPr/>
    </dgm:pt>
    <dgm:pt modelId="{B129ED40-3A83-DD4F-A620-A8CF0394BF1A}" type="pres">
      <dgm:prSet presAssocID="{FB4B99F5-3FAE-F54F-8549-7B73F690695B}" presName="hierChild5" presStyleCnt="0"/>
      <dgm:spPr/>
    </dgm:pt>
    <dgm:pt modelId="{4D973244-F38B-B54B-8D0C-118A27E51027}" type="pres">
      <dgm:prSet presAssocID="{6398BE61-DFC2-1448-81BB-A1BEAD9C2319}" presName="hierChild5" presStyleCnt="0"/>
      <dgm:spPr/>
    </dgm:pt>
    <dgm:pt modelId="{AAF48C0D-AA9C-5A4B-B417-1EC0998414C5}" type="pres">
      <dgm:prSet presAssocID="{22E797A1-77DD-B54A-B2BD-501111AB73D3}" presName="Name28" presStyleLbl="parChTrans1D2" presStyleIdx="1" presStyleCnt="5"/>
      <dgm:spPr/>
    </dgm:pt>
    <dgm:pt modelId="{91A55928-247C-6B40-86FC-A448F174D40C}" type="pres">
      <dgm:prSet presAssocID="{AC259310-67F0-8F44-A8BD-3CFFC42F5675}" presName="hierRoot2" presStyleCnt="0">
        <dgm:presLayoutVars>
          <dgm:hierBranch val="init"/>
        </dgm:presLayoutVars>
      </dgm:prSet>
      <dgm:spPr/>
    </dgm:pt>
    <dgm:pt modelId="{B2354FCE-5050-E942-A39D-F13F8265B916}" type="pres">
      <dgm:prSet presAssocID="{AC259310-67F0-8F44-A8BD-3CFFC42F5675}" presName="rootComposite2" presStyleCnt="0"/>
      <dgm:spPr/>
    </dgm:pt>
    <dgm:pt modelId="{E72E96E6-4C17-0C45-9351-A304A3362B57}" type="pres">
      <dgm:prSet presAssocID="{AC259310-67F0-8F44-A8BD-3CFFC42F5675}" presName="rootText2" presStyleLbl="alignAcc1" presStyleIdx="0" presStyleCnt="0">
        <dgm:presLayoutVars>
          <dgm:chPref val="3"/>
        </dgm:presLayoutVars>
      </dgm:prSet>
      <dgm:spPr/>
    </dgm:pt>
    <dgm:pt modelId="{5EFB1955-21EF-0041-BA50-DCFC2ED6BE73}" type="pres">
      <dgm:prSet presAssocID="{AC259310-67F0-8F44-A8BD-3CFFC42F5675}" presName="topArc2" presStyleLbl="parChTrans1D1" presStyleIdx="10" presStyleCnt="18"/>
      <dgm:spPr/>
    </dgm:pt>
    <dgm:pt modelId="{8061F20E-1796-3E42-9FAD-A746FF5AD0FE}" type="pres">
      <dgm:prSet presAssocID="{AC259310-67F0-8F44-A8BD-3CFFC42F5675}" presName="bottomArc2" presStyleLbl="parChTrans1D1" presStyleIdx="11" presStyleCnt="18"/>
      <dgm:spPr/>
    </dgm:pt>
    <dgm:pt modelId="{F01BEC75-19A1-A340-B94F-CD08DE4F8066}" type="pres">
      <dgm:prSet presAssocID="{AC259310-67F0-8F44-A8BD-3CFFC42F5675}" presName="topConnNode2" presStyleLbl="node2" presStyleIdx="0" presStyleCnt="0"/>
      <dgm:spPr/>
    </dgm:pt>
    <dgm:pt modelId="{6803B9D7-68FA-E441-946F-5A9A600B5EB2}" type="pres">
      <dgm:prSet presAssocID="{AC259310-67F0-8F44-A8BD-3CFFC42F5675}" presName="hierChild4" presStyleCnt="0"/>
      <dgm:spPr/>
    </dgm:pt>
    <dgm:pt modelId="{5E44CC3D-C879-364A-9B66-78C71575EF8E}" type="pres">
      <dgm:prSet presAssocID="{AC259310-67F0-8F44-A8BD-3CFFC42F5675}" presName="hierChild5" presStyleCnt="0"/>
      <dgm:spPr/>
    </dgm:pt>
    <dgm:pt modelId="{57FB2423-E750-DB40-A81B-C49E56BB1041}" type="pres">
      <dgm:prSet presAssocID="{13EFEA43-A917-3F4B-8C5A-4A28F1E7D986}" presName="Name28" presStyleLbl="parChTrans1D2" presStyleIdx="2" presStyleCnt="5"/>
      <dgm:spPr/>
    </dgm:pt>
    <dgm:pt modelId="{1E344EFF-AF29-EA4C-8D5B-C4C167B89E39}" type="pres">
      <dgm:prSet presAssocID="{2E953F9A-6706-DA4B-9E17-6B184880091F}" presName="hierRoot2" presStyleCnt="0">
        <dgm:presLayoutVars>
          <dgm:hierBranch val="init"/>
        </dgm:presLayoutVars>
      </dgm:prSet>
      <dgm:spPr/>
    </dgm:pt>
    <dgm:pt modelId="{69A2CB31-F851-684C-B453-E244743F7435}" type="pres">
      <dgm:prSet presAssocID="{2E953F9A-6706-DA4B-9E17-6B184880091F}" presName="rootComposite2" presStyleCnt="0"/>
      <dgm:spPr/>
    </dgm:pt>
    <dgm:pt modelId="{B51A2A7B-90E7-1447-8105-D701578E6E07}" type="pres">
      <dgm:prSet presAssocID="{2E953F9A-6706-DA4B-9E17-6B184880091F}" presName="rootText2" presStyleLbl="alignAcc1" presStyleIdx="0" presStyleCnt="0">
        <dgm:presLayoutVars>
          <dgm:chPref val="3"/>
        </dgm:presLayoutVars>
      </dgm:prSet>
      <dgm:spPr/>
    </dgm:pt>
    <dgm:pt modelId="{80A2553A-8B57-3D44-AAD4-96D5D04DADC8}" type="pres">
      <dgm:prSet presAssocID="{2E953F9A-6706-DA4B-9E17-6B184880091F}" presName="topArc2" presStyleLbl="parChTrans1D1" presStyleIdx="12" presStyleCnt="18"/>
      <dgm:spPr/>
    </dgm:pt>
    <dgm:pt modelId="{D98BFCC6-2481-9F45-955D-A15728EED9A2}" type="pres">
      <dgm:prSet presAssocID="{2E953F9A-6706-DA4B-9E17-6B184880091F}" presName="bottomArc2" presStyleLbl="parChTrans1D1" presStyleIdx="13" presStyleCnt="18"/>
      <dgm:spPr/>
    </dgm:pt>
    <dgm:pt modelId="{6387903A-3547-ED47-8E8B-0B8AB73DB418}" type="pres">
      <dgm:prSet presAssocID="{2E953F9A-6706-DA4B-9E17-6B184880091F}" presName="topConnNode2" presStyleLbl="node2" presStyleIdx="0" presStyleCnt="0"/>
      <dgm:spPr/>
    </dgm:pt>
    <dgm:pt modelId="{E56E9F8E-85B7-0D4C-B103-41AB09371949}" type="pres">
      <dgm:prSet presAssocID="{2E953F9A-6706-DA4B-9E17-6B184880091F}" presName="hierChild4" presStyleCnt="0"/>
      <dgm:spPr/>
    </dgm:pt>
    <dgm:pt modelId="{D5ECB5DD-35AA-CC4B-B12E-3603303A3A23}" type="pres">
      <dgm:prSet presAssocID="{2E953F9A-6706-DA4B-9E17-6B184880091F}" presName="hierChild5" presStyleCnt="0"/>
      <dgm:spPr/>
    </dgm:pt>
    <dgm:pt modelId="{60775E14-BA8B-5445-B586-4095339AA61D}" type="pres">
      <dgm:prSet presAssocID="{9D4E4638-9581-DA49-9459-D4AA098695F6}" presName="Name28" presStyleLbl="parChTrans1D2" presStyleIdx="3" presStyleCnt="5"/>
      <dgm:spPr/>
    </dgm:pt>
    <dgm:pt modelId="{558E2357-801E-E243-9DAD-AF195F146874}" type="pres">
      <dgm:prSet presAssocID="{3E493E12-0546-954F-B7CE-DCE692298F6C}" presName="hierRoot2" presStyleCnt="0">
        <dgm:presLayoutVars>
          <dgm:hierBranch val="init"/>
        </dgm:presLayoutVars>
      </dgm:prSet>
      <dgm:spPr/>
    </dgm:pt>
    <dgm:pt modelId="{18066052-BDB9-604A-85FB-883B5A0B0913}" type="pres">
      <dgm:prSet presAssocID="{3E493E12-0546-954F-B7CE-DCE692298F6C}" presName="rootComposite2" presStyleCnt="0"/>
      <dgm:spPr/>
    </dgm:pt>
    <dgm:pt modelId="{A77B30BE-96AE-414E-81FA-2CB3AFBE0BF4}" type="pres">
      <dgm:prSet presAssocID="{3E493E12-0546-954F-B7CE-DCE692298F6C}" presName="rootText2" presStyleLbl="alignAcc1" presStyleIdx="0" presStyleCnt="0">
        <dgm:presLayoutVars>
          <dgm:chPref val="3"/>
        </dgm:presLayoutVars>
      </dgm:prSet>
      <dgm:spPr/>
    </dgm:pt>
    <dgm:pt modelId="{FE714B6E-DD73-8247-BE67-3BA645969632}" type="pres">
      <dgm:prSet presAssocID="{3E493E12-0546-954F-B7CE-DCE692298F6C}" presName="topArc2" presStyleLbl="parChTrans1D1" presStyleIdx="14" presStyleCnt="18"/>
      <dgm:spPr/>
    </dgm:pt>
    <dgm:pt modelId="{1B352F74-2855-9641-AD9D-682EA1199406}" type="pres">
      <dgm:prSet presAssocID="{3E493E12-0546-954F-B7CE-DCE692298F6C}" presName="bottomArc2" presStyleLbl="parChTrans1D1" presStyleIdx="15" presStyleCnt="18"/>
      <dgm:spPr/>
    </dgm:pt>
    <dgm:pt modelId="{041A707B-A0F1-5048-A0E9-C44FC5DBF59F}" type="pres">
      <dgm:prSet presAssocID="{3E493E12-0546-954F-B7CE-DCE692298F6C}" presName="topConnNode2" presStyleLbl="node2" presStyleIdx="0" presStyleCnt="0"/>
      <dgm:spPr/>
    </dgm:pt>
    <dgm:pt modelId="{ACFC31B3-D3AB-6747-BAE7-7FF59351EB9D}" type="pres">
      <dgm:prSet presAssocID="{3E493E12-0546-954F-B7CE-DCE692298F6C}" presName="hierChild4" presStyleCnt="0"/>
      <dgm:spPr/>
    </dgm:pt>
    <dgm:pt modelId="{D00325F5-4778-284F-8598-21427945E288}" type="pres">
      <dgm:prSet presAssocID="{3E493E12-0546-954F-B7CE-DCE692298F6C}" presName="hierChild5" presStyleCnt="0"/>
      <dgm:spPr/>
    </dgm:pt>
    <dgm:pt modelId="{9775C7FE-5243-0046-BBC8-A1A6742EFBA3}" type="pres">
      <dgm:prSet presAssocID="{2B90E47F-E820-5A40-A5E0-8CCC8C00FC4D}" presName="Name28" presStyleLbl="parChTrans1D2" presStyleIdx="4" presStyleCnt="5"/>
      <dgm:spPr/>
    </dgm:pt>
    <dgm:pt modelId="{DA21E426-8194-EB47-BBCF-DE49169B959C}" type="pres">
      <dgm:prSet presAssocID="{03783C01-98EF-4242-8D02-F666771E7572}" presName="hierRoot2" presStyleCnt="0">
        <dgm:presLayoutVars>
          <dgm:hierBranch val="init"/>
        </dgm:presLayoutVars>
      </dgm:prSet>
      <dgm:spPr/>
    </dgm:pt>
    <dgm:pt modelId="{54DE7D8E-E994-3640-95D1-4B73AD4A22A5}" type="pres">
      <dgm:prSet presAssocID="{03783C01-98EF-4242-8D02-F666771E7572}" presName="rootComposite2" presStyleCnt="0"/>
      <dgm:spPr/>
    </dgm:pt>
    <dgm:pt modelId="{7D5DC3D1-330F-E545-B526-EEF2B9FBDD3A}" type="pres">
      <dgm:prSet presAssocID="{03783C01-98EF-4242-8D02-F666771E7572}" presName="rootText2" presStyleLbl="alignAcc1" presStyleIdx="0" presStyleCnt="0">
        <dgm:presLayoutVars>
          <dgm:chPref val="3"/>
        </dgm:presLayoutVars>
      </dgm:prSet>
      <dgm:spPr/>
    </dgm:pt>
    <dgm:pt modelId="{340AC391-464D-4642-9E38-41A8599F54FD}" type="pres">
      <dgm:prSet presAssocID="{03783C01-98EF-4242-8D02-F666771E7572}" presName="topArc2" presStyleLbl="parChTrans1D1" presStyleIdx="16" presStyleCnt="18"/>
      <dgm:spPr/>
    </dgm:pt>
    <dgm:pt modelId="{1B640F8A-A242-344D-93CE-39C00A4CFB79}" type="pres">
      <dgm:prSet presAssocID="{03783C01-98EF-4242-8D02-F666771E7572}" presName="bottomArc2" presStyleLbl="parChTrans1D1" presStyleIdx="17" presStyleCnt="18"/>
      <dgm:spPr/>
    </dgm:pt>
    <dgm:pt modelId="{E2F79A41-8E02-6249-AF37-13558D5FAABB}" type="pres">
      <dgm:prSet presAssocID="{03783C01-98EF-4242-8D02-F666771E7572}" presName="topConnNode2" presStyleLbl="node2" presStyleIdx="0" presStyleCnt="0"/>
      <dgm:spPr/>
    </dgm:pt>
    <dgm:pt modelId="{A6A0F2D0-7AD6-2141-B518-A4F57DF994F1}" type="pres">
      <dgm:prSet presAssocID="{03783C01-98EF-4242-8D02-F666771E7572}" presName="hierChild4" presStyleCnt="0"/>
      <dgm:spPr/>
    </dgm:pt>
    <dgm:pt modelId="{87843A43-5554-F344-8F27-BA959727BC3F}" type="pres">
      <dgm:prSet presAssocID="{03783C01-98EF-4242-8D02-F666771E7572}" presName="hierChild5" presStyleCnt="0"/>
      <dgm:spPr/>
    </dgm:pt>
    <dgm:pt modelId="{C495BAAA-A4E9-1744-BB1F-80F6119B0FFB}" type="pres">
      <dgm:prSet presAssocID="{AA810A1F-E525-C844-9251-6768E1FEB722}" presName="hierChild3" presStyleCnt="0"/>
      <dgm:spPr/>
    </dgm:pt>
  </dgm:ptLst>
  <dgm:cxnLst>
    <dgm:cxn modelId="{447CA007-C5B7-DC4D-820B-274C44C647D7}" type="presOf" srcId="{2DFDBFFC-4A58-C741-86A6-6B5BBD447591}" destId="{52F1D9B5-3F76-6C41-80DA-13444E67D3AA}" srcOrd="1" destOrd="0" presId="urn:microsoft.com/office/officeart/2008/layout/HalfCircleOrganizationChart"/>
    <dgm:cxn modelId="{7807A217-58D4-AC4A-936B-0BB08D727305}" srcId="{6398BE61-DFC2-1448-81BB-A1BEAD9C2319}" destId="{2DFDBFFC-4A58-C741-86A6-6B5BBD447591}" srcOrd="0" destOrd="0" parTransId="{BD74B25F-B9F3-1B40-BC8F-0DB1D7F2FA0F}" sibTransId="{3AE4DAD0-352D-2B42-B28C-EEFE818CD72C}"/>
    <dgm:cxn modelId="{85A2D017-4DF1-9E41-BEAC-3E2918DD9E46}" type="presOf" srcId="{1DAFD6DC-64BA-854A-B9D8-AAB77155EC05}" destId="{7ADB8000-38CA-4A4C-BEB5-395335D458DE}" srcOrd="0" destOrd="0" presId="urn:microsoft.com/office/officeart/2008/layout/HalfCircleOrganizationChart"/>
    <dgm:cxn modelId="{2264051E-C200-B545-A8A5-9B084FC57A82}" type="presOf" srcId="{2DFDBFFC-4A58-C741-86A6-6B5BBD447591}" destId="{319ABBC0-77FA-AF47-AEF2-C57CCFF46D03}" srcOrd="0" destOrd="0" presId="urn:microsoft.com/office/officeart/2008/layout/HalfCircleOrganizationChart"/>
    <dgm:cxn modelId="{F5902F1E-B08E-AD4C-8D1B-D4F7CEBC82D3}" type="presOf" srcId="{FB4B99F5-3FAE-F54F-8549-7B73F690695B}" destId="{F3317F0F-4130-1E43-8B70-C990AD7DAFA2}" srcOrd="0" destOrd="0" presId="urn:microsoft.com/office/officeart/2008/layout/HalfCircleOrganizationChart"/>
    <dgm:cxn modelId="{A0D58627-3CFA-1D44-890D-E0C3D48EE2E7}" srcId="{AA810A1F-E525-C844-9251-6768E1FEB722}" destId="{AC259310-67F0-8F44-A8BD-3CFFC42F5675}" srcOrd="1" destOrd="0" parTransId="{22E797A1-77DD-B54A-B2BD-501111AB73D3}" sibTransId="{ED315508-70EC-C049-979E-E6DC555D400D}"/>
    <dgm:cxn modelId="{1FE79529-B22D-1047-AB28-E7FF1E983FDB}" srcId="{6398BE61-DFC2-1448-81BB-A1BEAD9C2319}" destId="{0B198816-A760-3649-B7AC-C590354A3DA9}" srcOrd="1" destOrd="0" parTransId="{7B146E48-A13F-C74D-BC82-6C93A53E1456}" sibTransId="{E1C910E5-59C4-3F43-ABE6-2FE3A686776A}"/>
    <dgm:cxn modelId="{08FF072D-BE15-524E-A181-8A865B4C977D}" type="presOf" srcId="{2E953F9A-6706-DA4B-9E17-6B184880091F}" destId="{B51A2A7B-90E7-1447-8105-D701578E6E07}" srcOrd="0" destOrd="0" presId="urn:microsoft.com/office/officeart/2008/layout/HalfCircleOrganizationChart"/>
    <dgm:cxn modelId="{2A83363D-923F-734F-8B74-21ED9A4A3623}" srcId="{9B1C39F8-F21D-AE4E-810B-449722C8EAE0}" destId="{AA810A1F-E525-C844-9251-6768E1FEB722}" srcOrd="0" destOrd="0" parTransId="{24706FAF-EAA7-EE47-8D2F-06E32C22861E}" sibTransId="{92CCD7FB-2CCD-DD43-86AF-BA1FA3210A51}"/>
    <dgm:cxn modelId="{60DAC242-90B3-834C-9C8D-7FCE79162C3A}" type="presOf" srcId="{03783C01-98EF-4242-8D02-F666771E7572}" destId="{7D5DC3D1-330F-E545-B526-EEF2B9FBDD3A}" srcOrd="0" destOrd="0" presId="urn:microsoft.com/office/officeart/2008/layout/HalfCircleOrganizationChart"/>
    <dgm:cxn modelId="{43744A49-4415-4F44-81A8-6A14AEC28857}" type="presOf" srcId="{9D4E4638-9581-DA49-9459-D4AA098695F6}" destId="{60775E14-BA8B-5445-B586-4095339AA61D}" srcOrd="0" destOrd="0" presId="urn:microsoft.com/office/officeart/2008/layout/HalfCircleOrganizationChart"/>
    <dgm:cxn modelId="{BE85CF56-9255-1648-A376-259C881780D6}" type="presOf" srcId="{0B198816-A760-3649-B7AC-C590354A3DA9}" destId="{89C574BB-9E9B-8F4A-AC04-BCA154B85DBB}" srcOrd="1" destOrd="0" presId="urn:microsoft.com/office/officeart/2008/layout/HalfCircleOrganizationChart"/>
    <dgm:cxn modelId="{FF26DD56-0427-A54D-8AE0-DB1DD80ACC1D}" type="presOf" srcId="{03783C01-98EF-4242-8D02-F666771E7572}" destId="{E2F79A41-8E02-6249-AF37-13558D5FAABB}" srcOrd="1" destOrd="0" presId="urn:microsoft.com/office/officeart/2008/layout/HalfCircleOrganizationChart"/>
    <dgm:cxn modelId="{34D2065D-A386-AE46-B5FA-D14DDE7C8919}" type="presOf" srcId="{3E493E12-0546-954F-B7CE-DCE692298F6C}" destId="{041A707B-A0F1-5048-A0E9-C44FC5DBF59F}" srcOrd="1" destOrd="0" presId="urn:microsoft.com/office/officeart/2008/layout/HalfCircleOrganizationChart"/>
    <dgm:cxn modelId="{1BFE516A-E5B0-E642-B44C-3D8580917EBC}" type="presOf" srcId="{FB4B99F5-3FAE-F54F-8549-7B73F690695B}" destId="{1FE8EF61-960E-304C-B171-25E83147D485}" srcOrd="1" destOrd="0" presId="urn:microsoft.com/office/officeart/2008/layout/HalfCircleOrganizationChart"/>
    <dgm:cxn modelId="{05460A74-C516-B046-99EB-E7EFE06DE0F9}" type="presOf" srcId="{3E493E12-0546-954F-B7CE-DCE692298F6C}" destId="{A77B30BE-96AE-414E-81FA-2CB3AFBE0BF4}" srcOrd="0" destOrd="0" presId="urn:microsoft.com/office/officeart/2008/layout/HalfCircleOrganizationChart"/>
    <dgm:cxn modelId="{3A555075-CDD0-1246-84AE-6A27ECEC4E28}" srcId="{AA810A1F-E525-C844-9251-6768E1FEB722}" destId="{6398BE61-DFC2-1448-81BB-A1BEAD9C2319}" srcOrd="0" destOrd="0" parTransId="{1DAFD6DC-64BA-854A-B9D8-AAB77155EC05}" sibTransId="{955358D9-E340-3E44-B9B7-B38D7D3C22A9}"/>
    <dgm:cxn modelId="{2CAAE47F-98AD-0E42-9974-CFC45A763B93}" type="presOf" srcId="{AA810A1F-E525-C844-9251-6768E1FEB722}" destId="{9F01A800-BF4A-A64A-ABB0-8A8752E1652C}" srcOrd="1" destOrd="0" presId="urn:microsoft.com/office/officeart/2008/layout/HalfCircleOrganizationChart"/>
    <dgm:cxn modelId="{117D7E80-6BB2-1348-BD88-9C56B24CB100}" type="presOf" srcId="{0B198816-A760-3649-B7AC-C590354A3DA9}" destId="{559EE67C-AF30-F645-90AC-2133D5D71C83}" srcOrd="0" destOrd="0" presId="urn:microsoft.com/office/officeart/2008/layout/HalfCircleOrganizationChart"/>
    <dgm:cxn modelId="{170D0A83-D696-8348-9215-74F6F76CC8E3}" srcId="{AA810A1F-E525-C844-9251-6768E1FEB722}" destId="{3E493E12-0546-954F-B7CE-DCE692298F6C}" srcOrd="3" destOrd="0" parTransId="{9D4E4638-9581-DA49-9459-D4AA098695F6}" sibTransId="{81B1700E-ADBE-0541-BBA0-8358D65C9314}"/>
    <dgm:cxn modelId="{C51D7186-13B3-8D49-86B3-138AC36C3C4E}" type="presOf" srcId="{2B90E47F-E820-5A40-A5E0-8CCC8C00FC4D}" destId="{9775C7FE-5243-0046-BBC8-A1A6742EFBA3}" srcOrd="0" destOrd="0" presId="urn:microsoft.com/office/officeart/2008/layout/HalfCircleOrganizationChart"/>
    <dgm:cxn modelId="{EB7DA58C-C4CA-CC4C-8E0F-637D42FAD358}" type="presOf" srcId="{9B1C39F8-F21D-AE4E-810B-449722C8EAE0}" destId="{35CD1A06-D693-A44A-921C-600FB7C4DCFE}" srcOrd="0" destOrd="0" presId="urn:microsoft.com/office/officeart/2008/layout/HalfCircleOrganizationChart"/>
    <dgm:cxn modelId="{B12AEEA4-1C97-034A-9FA8-6598FE4AAED2}" type="presOf" srcId="{BD74B25F-B9F3-1B40-BC8F-0DB1D7F2FA0F}" destId="{F505BC08-0957-8E43-9C8A-6DBCFB164E1C}" srcOrd="0" destOrd="0" presId="urn:microsoft.com/office/officeart/2008/layout/HalfCircleOrganizationChart"/>
    <dgm:cxn modelId="{7261E8A6-2208-A142-9E04-F57CB514BB3F}" srcId="{AA810A1F-E525-C844-9251-6768E1FEB722}" destId="{2E953F9A-6706-DA4B-9E17-6B184880091F}" srcOrd="2" destOrd="0" parTransId="{13EFEA43-A917-3F4B-8C5A-4A28F1E7D986}" sibTransId="{D5E315AB-AAE9-2340-B06A-E4ABE07AA02D}"/>
    <dgm:cxn modelId="{B63F34AC-6C72-DE45-9B2B-285BBE93D256}" srcId="{6398BE61-DFC2-1448-81BB-A1BEAD9C2319}" destId="{FB4B99F5-3FAE-F54F-8549-7B73F690695B}" srcOrd="2" destOrd="0" parTransId="{02EFA8C1-044A-6741-AE8E-A9F7CD6CCE9D}" sibTransId="{ECA1D026-CC71-2940-B2A8-E56F2326FD7F}"/>
    <dgm:cxn modelId="{DE994DB3-B0DE-AD4B-BA1E-61DF8B92819C}" type="presOf" srcId="{22E797A1-77DD-B54A-B2BD-501111AB73D3}" destId="{AAF48C0D-AA9C-5A4B-B417-1EC0998414C5}" srcOrd="0" destOrd="0" presId="urn:microsoft.com/office/officeart/2008/layout/HalfCircleOrganizationChart"/>
    <dgm:cxn modelId="{609166BA-2E84-1F41-A577-66AB2FAAC337}" type="presOf" srcId="{2E953F9A-6706-DA4B-9E17-6B184880091F}" destId="{6387903A-3547-ED47-8E8B-0B8AB73DB418}" srcOrd="1" destOrd="0" presId="urn:microsoft.com/office/officeart/2008/layout/HalfCircleOrganizationChart"/>
    <dgm:cxn modelId="{47BEB4BB-92DA-9245-A334-074F375E44D9}" srcId="{AA810A1F-E525-C844-9251-6768E1FEB722}" destId="{03783C01-98EF-4242-8D02-F666771E7572}" srcOrd="4" destOrd="0" parTransId="{2B90E47F-E820-5A40-A5E0-8CCC8C00FC4D}" sibTransId="{6D23366C-7EB0-8246-94CC-957106972696}"/>
    <dgm:cxn modelId="{4BDEF9C1-5F9E-CC41-BD56-4CDEA9A3E260}" type="presOf" srcId="{13EFEA43-A917-3F4B-8C5A-4A28F1E7D986}" destId="{57FB2423-E750-DB40-A81B-C49E56BB1041}" srcOrd="0" destOrd="0" presId="urn:microsoft.com/office/officeart/2008/layout/HalfCircleOrganizationChart"/>
    <dgm:cxn modelId="{7C2754C6-04AB-7244-B96B-54859B8A1E2F}" type="presOf" srcId="{6398BE61-DFC2-1448-81BB-A1BEAD9C2319}" destId="{A21E0234-9D49-1A4A-9415-4782CB5A9D0C}" srcOrd="0" destOrd="0" presId="urn:microsoft.com/office/officeart/2008/layout/HalfCircleOrganizationChart"/>
    <dgm:cxn modelId="{AB36E9CE-6A07-6E46-8324-B0663CE76E01}" type="presOf" srcId="{AC259310-67F0-8F44-A8BD-3CFFC42F5675}" destId="{E72E96E6-4C17-0C45-9351-A304A3362B57}" srcOrd="0" destOrd="0" presId="urn:microsoft.com/office/officeart/2008/layout/HalfCircleOrganizationChart"/>
    <dgm:cxn modelId="{BEE386E0-764C-A447-AD4C-51B2A625C79A}" type="presOf" srcId="{AC259310-67F0-8F44-A8BD-3CFFC42F5675}" destId="{F01BEC75-19A1-A340-B94F-CD08DE4F8066}" srcOrd="1" destOrd="0" presId="urn:microsoft.com/office/officeart/2008/layout/HalfCircleOrganizationChart"/>
    <dgm:cxn modelId="{6A49F0E0-1F9D-7F41-97DA-C0B7F61A8017}" type="presOf" srcId="{6398BE61-DFC2-1448-81BB-A1BEAD9C2319}" destId="{533F2F11-F352-1A47-A0A3-3A55CCE1D99A}" srcOrd="1" destOrd="0" presId="urn:microsoft.com/office/officeart/2008/layout/HalfCircleOrganizationChart"/>
    <dgm:cxn modelId="{6936DDEB-8510-1E41-84CE-5E35F3D41F9A}" type="presOf" srcId="{02EFA8C1-044A-6741-AE8E-A9F7CD6CCE9D}" destId="{C7E3AF68-DFD8-1640-AFB0-72508DA54331}" srcOrd="0" destOrd="0" presId="urn:microsoft.com/office/officeart/2008/layout/HalfCircleOrganizationChart"/>
    <dgm:cxn modelId="{700C17EE-09E6-2244-95C0-EDE47467809D}" type="presOf" srcId="{7B146E48-A13F-C74D-BC82-6C93A53E1456}" destId="{EA80E7F0-E62B-254A-9DED-CC9F2787E097}" srcOrd="0" destOrd="0" presId="urn:microsoft.com/office/officeart/2008/layout/HalfCircleOrganizationChart"/>
    <dgm:cxn modelId="{A6A4CEF3-D75F-2C4F-A5C5-7226736F9F90}" type="presOf" srcId="{AA810A1F-E525-C844-9251-6768E1FEB722}" destId="{78D155B1-4AEB-3149-9289-88693464FE06}" srcOrd="0" destOrd="0" presId="urn:microsoft.com/office/officeart/2008/layout/HalfCircleOrganizationChart"/>
    <dgm:cxn modelId="{64148962-372B-B446-B588-064B113B7C0C}" type="presParOf" srcId="{35CD1A06-D693-A44A-921C-600FB7C4DCFE}" destId="{AB1E9557-2751-A449-865C-F870A2976BBE}" srcOrd="0" destOrd="0" presId="urn:microsoft.com/office/officeart/2008/layout/HalfCircleOrganizationChart"/>
    <dgm:cxn modelId="{08E16DD1-88DA-4547-A461-B6A00F80A07C}" type="presParOf" srcId="{AB1E9557-2751-A449-865C-F870A2976BBE}" destId="{9CFFD279-F5D2-494D-B8E6-FB3890229DB6}" srcOrd="0" destOrd="0" presId="urn:microsoft.com/office/officeart/2008/layout/HalfCircleOrganizationChart"/>
    <dgm:cxn modelId="{3F8792F3-B6C1-1444-8CB1-7510DC2C4144}" type="presParOf" srcId="{9CFFD279-F5D2-494D-B8E6-FB3890229DB6}" destId="{78D155B1-4AEB-3149-9289-88693464FE06}" srcOrd="0" destOrd="0" presId="urn:microsoft.com/office/officeart/2008/layout/HalfCircleOrganizationChart"/>
    <dgm:cxn modelId="{12A8285E-D072-FC47-B100-290A9BFC538C}" type="presParOf" srcId="{9CFFD279-F5D2-494D-B8E6-FB3890229DB6}" destId="{74087538-D070-C347-8FAC-25E81834A905}" srcOrd="1" destOrd="0" presId="urn:microsoft.com/office/officeart/2008/layout/HalfCircleOrganizationChart"/>
    <dgm:cxn modelId="{0896796E-60DE-234A-9184-DC9638761185}" type="presParOf" srcId="{9CFFD279-F5D2-494D-B8E6-FB3890229DB6}" destId="{308E310A-6D88-EE4D-8F0C-C7B7BD2D643B}" srcOrd="2" destOrd="0" presId="urn:microsoft.com/office/officeart/2008/layout/HalfCircleOrganizationChart"/>
    <dgm:cxn modelId="{1B336E7B-DAD0-344D-B1D0-D8C55C41425E}" type="presParOf" srcId="{9CFFD279-F5D2-494D-B8E6-FB3890229DB6}" destId="{9F01A800-BF4A-A64A-ABB0-8A8752E1652C}" srcOrd="3" destOrd="0" presId="urn:microsoft.com/office/officeart/2008/layout/HalfCircleOrganizationChart"/>
    <dgm:cxn modelId="{32FF2777-A044-7F4A-9D52-86E655CC5F80}" type="presParOf" srcId="{AB1E9557-2751-A449-865C-F870A2976BBE}" destId="{092B5322-8CF2-0C44-ACB2-51C91CB28A0B}" srcOrd="1" destOrd="0" presId="urn:microsoft.com/office/officeart/2008/layout/HalfCircleOrganizationChart"/>
    <dgm:cxn modelId="{D9C5623B-CC11-0E47-B71E-CA05D03056BF}" type="presParOf" srcId="{092B5322-8CF2-0C44-ACB2-51C91CB28A0B}" destId="{7ADB8000-38CA-4A4C-BEB5-395335D458DE}" srcOrd="0" destOrd="0" presId="urn:microsoft.com/office/officeart/2008/layout/HalfCircleOrganizationChart"/>
    <dgm:cxn modelId="{4F3BED00-183F-5D48-9324-E7072317EAA7}" type="presParOf" srcId="{092B5322-8CF2-0C44-ACB2-51C91CB28A0B}" destId="{3A9A42D7-2BAA-3047-B784-6948EAA3D6B0}" srcOrd="1" destOrd="0" presId="urn:microsoft.com/office/officeart/2008/layout/HalfCircleOrganizationChart"/>
    <dgm:cxn modelId="{06C6F87B-4C51-694B-B3CF-099FEB29B258}" type="presParOf" srcId="{3A9A42D7-2BAA-3047-B784-6948EAA3D6B0}" destId="{688ACBB3-9791-4245-86CC-6E95F5729735}" srcOrd="0" destOrd="0" presId="urn:microsoft.com/office/officeart/2008/layout/HalfCircleOrganizationChart"/>
    <dgm:cxn modelId="{8A3FAF25-2B39-A348-83AB-275E12CE07E1}" type="presParOf" srcId="{688ACBB3-9791-4245-86CC-6E95F5729735}" destId="{A21E0234-9D49-1A4A-9415-4782CB5A9D0C}" srcOrd="0" destOrd="0" presId="urn:microsoft.com/office/officeart/2008/layout/HalfCircleOrganizationChart"/>
    <dgm:cxn modelId="{06239A08-115F-2A4E-A708-B19ADF9123AB}" type="presParOf" srcId="{688ACBB3-9791-4245-86CC-6E95F5729735}" destId="{2747E0E5-C618-AC49-9A1B-671A3F0FA27D}" srcOrd="1" destOrd="0" presId="urn:microsoft.com/office/officeart/2008/layout/HalfCircleOrganizationChart"/>
    <dgm:cxn modelId="{ECDD67B9-9043-7640-953E-E74FF4ED76E9}" type="presParOf" srcId="{688ACBB3-9791-4245-86CC-6E95F5729735}" destId="{ECD1A9D7-A19C-314F-B19A-9906A49AE27A}" srcOrd="2" destOrd="0" presId="urn:microsoft.com/office/officeart/2008/layout/HalfCircleOrganizationChart"/>
    <dgm:cxn modelId="{7BBF9CB3-01F5-0943-9403-C22647302169}" type="presParOf" srcId="{688ACBB3-9791-4245-86CC-6E95F5729735}" destId="{533F2F11-F352-1A47-A0A3-3A55CCE1D99A}" srcOrd="3" destOrd="0" presId="urn:microsoft.com/office/officeart/2008/layout/HalfCircleOrganizationChart"/>
    <dgm:cxn modelId="{E6641264-5B73-FF47-89A3-AB0F5D0D3FA6}" type="presParOf" srcId="{3A9A42D7-2BAA-3047-B784-6948EAA3D6B0}" destId="{9DC283C6-9C1B-6E49-B377-8E9892B518C6}" srcOrd="1" destOrd="0" presId="urn:microsoft.com/office/officeart/2008/layout/HalfCircleOrganizationChart"/>
    <dgm:cxn modelId="{8B950F81-BAA2-2E43-B792-64FDD8C399BE}" type="presParOf" srcId="{9DC283C6-9C1B-6E49-B377-8E9892B518C6}" destId="{F505BC08-0957-8E43-9C8A-6DBCFB164E1C}" srcOrd="0" destOrd="0" presId="urn:microsoft.com/office/officeart/2008/layout/HalfCircleOrganizationChart"/>
    <dgm:cxn modelId="{0D53C732-7977-5245-A4AF-3BE2EFD4437F}" type="presParOf" srcId="{9DC283C6-9C1B-6E49-B377-8E9892B518C6}" destId="{E6BF400D-98EE-CA42-ABAA-5E91140D3B4F}" srcOrd="1" destOrd="0" presId="urn:microsoft.com/office/officeart/2008/layout/HalfCircleOrganizationChart"/>
    <dgm:cxn modelId="{DDBA78E9-95AE-6B4A-8786-98FDCB54CE19}" type="presParOf" srcId="{E6BF400D-98EE-CA42-ABAA-5E91140D3B4F}" destId="{D7923A0F-6A21-E743-9DAA-58B9FE1624A4}" srcOrd="0" destOrd="0" presId="urn:microsoft.com/office/officeart/2008/layout/HalfCircleOrganizationChart"/>
    <dgm:cxn modelId="{FC8CC7B4-1C83-BE45-BDD2-533A761FA48A}" type="presParOf" srcId="{D7923A0F-6A21-E743-9DAA-58B9FE1624A4}" destId="{319ABBC0-77FA-AF47-AEF2-C57CCFF46D03}" srcOrd="0" destOrd="0" presId="urn:microsoft.com/office/officeart/2008/layout/HalfCircleOrganizationChart"/>
    <dgm:cxn modelId="{7397DE44-A606-8E45-A752-B7C1B6E412B5}" type="presParOf" srcId="{D7923A0F-6A21-E743-9DAA-58B9FE1624A4}" destId="{54A7ED82-73C4-AD4C-B0AC-3D129E0654D5}" srcOrd="1" destOrd="0" presId="urn:microsoft.com/office/officeart/2008/layout/HalfCircleOrganizationChart"/>
    <dgm:cxn modelId="{9C0EA746-4D22-4144-8482-DF06B155087D}" type="presParOf" srcId="{D7923A0F-6A21-E743-9DAA-58B9FE1624A4}" destId="{03646DD7-30BD-6845-83D7-23BBBC882D42}" srcOrd="2" destOrd="0" presId="urn:microsoft.com/office/officeart/2008/layout/HalfCircleOrganizationChart"/>
    <dgm:cxn modelId="{615DF7D0-B2CD-CE4E-853A-9E060FC0C8F0}" type="presParOf" srcId="{D7923A0F-6A21-E743-9DAA-58B9FE1624A4}" destId="{52F1D9B5-3F76-6C41-80DA-13444E67D3AA}" srcOrd="3" destOrd="0" presId="urn:microsoft.com/office/officeart/2008/layout/HalfCircleOrganizationChart"/>
    <dgm:cxn modelId="{B6C2F005-5A01-3F4E-9467-BF8A80A899D5}" type="presParOf" srcId="{E6BF400D-98EE-CA42-ABAA-5E91140D3B4F}" destId="{61146FB4-F7B1-1143-A33B-C758FD10321B}" srcOrd="1" destOrd="0" presId="urn:microsoft.com/office/officeart/2008/layout/HalfCircleOrganizationChart"/>
    <dgm:cxn modelId="{1DEEB390-8EF0-1B4D-A7E7-DF3F6145E443}" type="presParOf" srcId="{E6BF400D-98EE-CA42-ABAA-5E91140D3B4F}" destId="{2FC40CDE-79AA-D845-9C6B-1C3EAB2629C0}" srcOrd="2" destOrd="0" presId="urn:microsoft.com/office/officeart/2008/layout/HalfCircleOrganizationChart"/>
    <dgm:cxn modelId="{F62E19E9-E6FF-A441-8B8E-D0DB0C3860B6}" type="presParOf" srcId="{9DC283C6-9C1B-6E49-B377-8E9892B518C6}" destId="{EA80E7F0-E62B-254A-9DED-CC9F2787E097}" srcOrd="2" destOrd="0" presId="urn:microsoft.com/office/officeart/2008/layout/HalfCircleOrganizationChart"/>
    <dgm:cxn modelId="{EC6040D9-A31E-7147-A154-84D6CED537FD}" type="presParOf" srcId="{9DC283C6-9C1B-6E49-B377-8E9892B518C6}" destId="{B833C544-B9EA-6949-9C73-DFD2BD74EDE9}" srcOrd="3" destOrd="0" presId="urn:microsoft.com/office/officeart/2008/layout/HalfCircleOrganizationChart"/>
    <dgm:cxn modelId="{B29C75E6-E949-C341-8E79-769CAE4A528B}" type="presParOf" srcId="{B833C544-B9EA-6949-9C73-DFD2BD74EDE9}" destId="{1FAAF8EC-A953-9042-BAE8-527983477EC5}" srcOrd="0" destOrd="0" presId="urn:microsoft.com/office/officeart/2008/layout/HalfCircleOrganizationChart"/>
    <dgm:cxn modelId="{CCE75879-83F9-3742-AA70-A30320E6DF21}" type="presParOf" srcId="{1FAAF8EC-A953-9042-BAE8-527983477EC5}" destId="{559EE67C-AF30-F645-90AC-2133D5D71C83}" srcOrd="0" destOrd="0" presId="urn:microsoft.com/office/officeart/2008/layout/HalfCircleOrganizationChart"/>
    <dgm:cxn modelId="{C6D0225E-6A23-3840-8BF3-2CA09E28E380}" type="presParOf" srcId="{1FAAF8EC-A953-9042-BAE8-527983477EC5}" destId="{DAD31B44-3F0B-E042-A649-4598850854CC}" srcOrd="1" destOrd="0" presId="urn:microsoft.com/office/officeart/2008/layout/HalfCircleOrganizationChart"/>
    <dgm:cxn modelId="{8B567659-A976-7446-9415-CA4E0783B4FD}" type="presParOf" srcId="{1FAAF8EC-A953-9042-BAE8-527983477EC5}" destId="{F6CABE81-4F4E-C742-A676-D434534BA827}" srcOrd="2" destOrd="0" presId="urn:microsoft.com/office/officeart/2008/layout/HalfCircleOrganizationChart"/>
    <dgm:cxn modelId="{15B892B8-01E7-3E46-A1BB-8D89B5071581}" type="presParOf" srcId="{1FAAF8EC-A953-9042-BAE8-527983477EC5}" destId="{89C574BB-9E9B-8F4A-AC04-BCA154B85DBB}" srcOrd="3" destOrd="0" presId="urn:microsoft.com/office/officeart/2008/layout/HalfCircleOrganizationChart"/>
    <dgm:cxn modelId="{B2D3DA5D-D485-FD42-AA7D-69A547BB1FDF}" type="presParOf" srcId="{B833C544-B9EA-6949-9C73-DFD2BD74EDE9}" destId="{73556DEC-2091-9147-84C3-70D45D873A49}" srcOrd="1" destOrd="0" presId="urn:microsoft.com/office/officeart/2008/layout/HalfCircleOrganizationChart"/>
    <dgm:cxn modelId="{4BAF4F12-30C4-AD42-A0FD-7DA00C4465CE}" type="presParOf" srcId="{B833C544-B9EA-6949-9C73-DFD2BD74EDE9}" destId="{B86FCA68-F649-7B4C-BF11-D293F6A2E516}" srcOrd="2" destOrd="0" presId="urn:microsoft.com/office/officeart/2008/layout/HalfCircleOrganizationChart"/>
    <dgm:cxn modelId="{AD2650B1-D540-A342-A191-3AEC35D98E47}" type="presParOf" srcId="{9DC283C6-9C1B-6E49-B377-8E9892B518C6}" destId="{C7E3AF68-DFD8-1640-AFB0-72508DA54331}" srcOrd="4" destOrd="0" presId="urn:microsoft.com/office/officeart/2008/layout/HalfCircleOrganizationChart"/>
    <dgm:cxn modelId="{41343B45-8137-7545-BE15-ABBE740DD817}" type="presParOf" srcId="{9DC283C6-9C1B-6E49-B377-8E9892B518C6}" destId="{97743D5F-56A4-494F-B9D2-FA975FA0560E}" srcOrd="5" destOrd="0" presId="urn:microsoft.com/office/officeart/2008/layout/HalfCircleOrganizationChart"/>
    <dgm:cxn modelId="{42AC07CD-1C10-5B43-B86B-DDB248E20F33}" type="presParOf" srcId="{97743D5F-56A4-494F-B9D2-FA975FA0560E}" destId="{D33CFDE6-D386-7C42-9281-28C802587773}" srcOrd="0" destOrd="0" presId="urn:microsoft.com/office/officeart/2008/layout/HalfCircleOrganizationChart"/>
    <dgm:cxn modelId="{214FCCB7-6282-834F-931F-31D9F87E482B}" type="presParOf" srcId="{D33CFDE6-D386-7C42-9281-28C802587773}" destId="{F3317F0F-4130-1E43-8B70-C990AD7DAFA2}" srcOrd="0" destOrd="0" presId="urn:microsoft.com/office/officeart/2008/layout/HalfCircleOrganizationChart"/>
    <dgm:cxn modelId="{F9087382-FBE0-F344-B9EE-B06B1D934B74}" type="presParOf" srcId="{D33CFDE6-D386-7C42-9281-28C802587773}" destId="{89B241F2-C108-BA44-ACC2-C890C8CBB2AE}" srcOrd="1" destOrd="0" presId="urn:microsoft.com/office/officeart/2008/layout/HalfCircleOrganizationChart"/>
    <dgm:cxn modelId="{9CE33F53-5A89-1549-B2BB-02C0F74AB01D}" type="presParOf" srcId="{D33CFDE6-D386-7C42-9281-28C802587773}" destId="{A840B539-2570-CF43-841A-151CCEA72151}" srcOrd="2" destOrd="0" presId="urn:microsoft.com/office/officeart/2008/layout/HalfCircleOrganizationChart"/>
    <dgm:cxn modelId="{193392F8-3978-574B-BFA8-ABEA05FFF561}" type="presParOf" srcId="{D33CFDE6-D386-7C42-9281-28C802587773}" destId="{1FE8EF61-960E-304C-B171-25E83147D485}" srcOrd="3" destOrd="0" presId="urn:microsoft.com/office/officeart/2008/layout/HalfCircleOrganizationChart"/>
    <dgm:cxn modelId="{22C36B7A-030F-EB40-81FA-26E9095009B8}" type="presParOf" srcId="{97743D5F-56A4-494F-B9D2-FA975FA0560E}" destId="{308B8528-3F6B-C44E-BE6C-A1CBDFEF58C2}" srcOrd="1" destOrd="0" presId="urn:microsoft.com/office/officeart/2008/layout/HalfCircleOrganizationChart"/>
    <dgm:cxn modelId="{C77CF37B-A383-2F46-A638-554E79BC7C9F}" type="presParOf" srcId="{97743D5F-56A4-494F-B9D2-FA975FA0560E}" destId="{B129ED40-3A83-DD4F-A620-A8CF0394BF1A}" srcOrd="2" destOrd="0" presId="urn:microsoft.com/office/officeart/2008/layout/HalfCircleOrganizationChart"/>
    <dgm:cxn modelId="{CFAEF99F-AEF8-D94E-B440-D986BAA2A2C9}" type="presParOf" srcId="{3A9A42D7-2BAA-3047-B784-6948EAA3D6B0}" destId="{4D973244-F38B-B54B-8D0C-118A27E51027}" srcOrd="2" destOrd="0" presId="urn:microsoft.com/office/officeart/2008/layout/HalfCircleOrganizationChart"/>
    <dgm:cxn modelId="{FAB74715-D11B-C246-998B-54D19725F046}" type="presParOf" srcId="{092B5322-8CF2-0C44-ACB2-51C91CB28A0B}" destId="{AAF48C0D-AA9C-5A4B-B417-1EC0998414C5}" srcOrd="2" destOrd="0" presId="urn:microsoft.com/office/officeart/2008/layout/HalfCircleOrganizationChart"/>
    <dgm:cxn modelId="{D71D3037-F923-8442-B055-A3E84693281C}" type="presParOf" srcId="{092B5322-8CF2-0C44-ACB2-51C91CB28A0B}" destId="{91A55928-247C-6B40-86FC-A448F174D40C}" srcOrd="3" destOrd="0" presId="urn:microsoft.com/office/officeart/2008/layout/HalfCircleOrganizationChart"/>
    <dgm:cxn modelId="{94030DFE-33EB-F64B-883D-D752E39D5ED9}" type="presParOf" srcId="{91A55928-247C-6B40-86FC-A448F174D40C}" destId="{B2354FCE-5050-E942-A39D-F13F8265B916}" srcOrd="0" destOrd="0" presId="urn:microsoft.com/office/officeart/2008/layout/HalfCircleOrganizationChart"/>
    <dgm:cxn modelId="{33C2DAAA-3264-4745-B706-6D7CBE5F7426}" type="presParOf" srcId="{B2354FCE-5050-E942-A39D-F13F8265B916}" destId="{E72E96E6-4C17-0C45-9351-A304A3362B57}" srcOrd="0" destOrd="0" presId="urn:microsoft.com/office/officeart/2008/layout/HalfCircleOrganizationChart"/>
    <dgm:cxn modelId="{B7F37B83-4A87-824E-8C29-A1643668E3C7}" type="presParOf" srcId="{B2354FCE-5050-E942-A39D-F13F8265B916}" destId="{5EFB1955-21EF-0041-BA50-DCFC2ED6BE73}" srcOrd="1" destOrd="0" presId="urn:microsoft.com/office/officeart/2008/layout/HalfCircleOrganizationChart"/>
    <dgm:cxn modelId="{33389258-61C3-A248-A03C-1D9DF61B4CCB}" type="presParOf" srcId="{B2354FCE-5050-E942-A39D-F13F8265B916}" destId="{8061F20E-1796-3E42-9FAD-A746FF5AD0FE}" srcOrd="2" destOrd="0" presId="urn:microsoft.com/office/officeart/2008/layout/HalfCircleOrganizationChart"/>
    <dgm:cxn modelId="{17AE142D-F097-8E47-B6DA-207C17E22F16}" type="presParOf" srcId="{B2354FCE-5050-E942-A39D-F13F8265B916}" destId="{F01BEC75-19A1-A340-B94F-CD08DE4F8066}" srcOrd="3" destOrd="0" presId="urn:microsoft.com/office/officeart/2008/layout/HalfCircleOrganizationChart"/>
    <dgm:cxn modelId="{A33FC366-A57A-B141-919A-9DD7BDB2B4A7}" type="presParOf" srcId="{91A55928-247C-6B40-86FC-A448F174D40C}" destId="{6803B9D7-68FA-E441-946F-5A9A600B5EB2}" srcOrd="1" destOrd="0" presId="urn:microsoft.com/office/officeart/2008/layout/HalfCircleOrganizationChart"/>
    <dgm:cxn modelId="{7B82B342-3DCF-6A44-A8FD-B48D70ACCD1F}" type="presParOf" srcId="{91A55928-247C-6B40-86FC-A448F174D40C}" destId="{5E44CC3D-C879-364A-9B66-78C71575EF8E}" srcOrd="2" destOrd="0" presId="urn:microsoft.com/office/officeart/2008/layout/HalfCircleOrganizationChart"/>
    <dgm:cxn modelId="{DFF8026C-9FF8-6547-8DC2-944945C955A3}" type="presParOf" srcId="{092B5322-8CF2-0C44-ACB2-51C91CB28A0B}" destId="{57FB2423-E750-DB40-A81B-C49E56BB1041}" srcOrd="4" destOrd="0" presId="urn:microsoft.com/office/officeart/2008/layout/HalfCircleOrganizationChart"/>
    <dgm:cxn modelId="{CB6F70AD-BC04-2F49-9D65-71E208EA6D5D}" type="presParOf" srcId="{092B5322-8CF2-0C44-ACB2-51C91CB28A0B}" destId="{1E344EFF-AF29-EA4C-8D5B-C4C167B89E39}" srcOrd="5" destOrd="0" presId="urn:microsoft.com/office/officeart/2008/layout/HalfCircleOrganizationChart"/>
    <dgm:cxn modelId="{870C28F6-DC1A-7B43-ACF8-01D2FE5D6824}" type="presParOf" srcId="{1E344EFF-AF29-EA4C-8D5B-C4C167B89E39}" destId="{69A2CB31-F851-684C-B453-E244743F7435}" srcOrd="0" destOrd="0" presId="urn:microsoft.com/office/officeart/2008/layout/HalfCircleOrganizationChart"/>
    <dgm:cxn modelId="{BA94AFDE-5904-E249-9FD6-D0DF9AE6D25D}" type="presParOf" srcId="{69A2CB31-F851-684C-B453-E244743F7435}" destId="{B51A2A7B-90E7-1447-8105-D701578E6E07}" srcOrd="0" destOrd="0" presId="urn:microsoft.com/office/officeart/2008/layout/HalfCircleOrganizationChart"/>
    <dgm:cxn modelId="{25C9BBC6-50EF-A54E-9D64-71216AA83CA2}" type="presParOf" srcId="{69A2CB31-F851-684C-B453-E244743F7435}" destId="{80A2553A-8B57-3D44-AAD4-96D5D04DADC8}" srcOrd="1" destOrd="0" presId="urn:microsoft.com/office/officeart/2008/layout/HalfCircleOrganizationChart"/>
    <dgm:cxn modelId="{C4D3C9A1-8C42-2C49-B4D4-C7F1BF6F69C9}" type="presParOf" srcId="{69A2CB31-F851-684C-B453-E244743F7435}" destId="{D98BFCC6-2481-9F45-955D-A15728EED9A2}" srcOrd="2" destOrd="0" presId="urn:microsoft.com/office/officeart/2008/layout/HalfCircleOrganizationChart"/>
    <dgm:cxn modelId="{2E85AA55-399F-A244-9FE9-CF13F5CE4AD9}" type="presParOf" srcId="{69A2CB31-F851-684C-B453-E244743F7435}" destId="{6387903A-3547-ED47-8E8B-0B8AB73DB418}" srcOrd="3" destOrd="0" presId="urn:microsoft.com/office/officeart/2008/layout/HalfCircleOrganizationChart"/>
    <dgm:cxn modelId="{C67EA6DE-682F-A041-8271-077C2E371A71}" type="presParOf" srcId="{1E344EFF-AF29-EA4C-8D5B-C4C167B89E39}" destId="{E56E9F8E-85B7-0D4C-B103-41AB09371949}" srcOrd="1" destOrd="0" presId="urn:microsoft.com/office/officeart/2008/layout/HalfCircleOrganizationChart"/>
    <dgm:cxn modelId="{70CE2CAB-E974-334D-97F0-243D5E09417C}" type="presParOf" srcId="{1E344EFF-AF29-EA4C-8D5B-C4C167B89E39}" destId="{D5ECB5DD-35AA-CC4B-B12E-3603303A3A23}" srcOrd="2" destOrd="0" presId="urn:microsoft.com/office/officeart/2008/layout/HalfCircleOrganizationChart"/>
    <dgm:cxn modelId="{02C1EA52-CD7D-B24C-9E54-082AD42506D6}" type="presParOf" srcId="{092B5322-8CF2-0C44-ACB2-51C91CB28A0B}" destId="{60775E14-BA8B-5445-B586-4095339AA61D}" srcOrd="6" destOrd="0" presId="urn:microsoft.com/office/officeart/2008/layout/HalfCircleOrganizationChart"/>
    <dgm:cxn modelId="{FF1A4BB5-33C5-1F41-A60E-D4A5671DC6C8}" type="presParOf" srcId="{092B5322-8CF2-0C44-ACB2-51C91CB28A0B}" destId="{558E2357-801E-E243-9DAD-AF195F146874}" srcOrd="7" destOrd="0" presId="urn:microsoft.com/office/officeart/2008/layout/HalfCircleOrganizationChart"/>
    <dgm:cxn modelId="{81642353-4D8D-DB48-8A3E-4DD611B7661A}" type="presParOf" srcId="{558E2357-801E-E243-9DAD-AF195F146874}" destId="{18066052-BDB9-604A-85FB-883B5A0B0913}" srcOrd="0" destOrd="0" presId="urn:microsoft.com/office/officeart/2008/layout/HalfCircleOrganizationChart"/>
    <dgm:cxn modelId="{7F6ED250-2816-8243-A8E3-7CBDDADA4D1D}" type="presParOf" srcId="{18066052-BDB9-604A-85FB-883B5A0B0913}" destId="{A77B30BE-96AE-414E-81FA-2CB3AFBE0BF4}" srcOrd="0" destOrd="0" presId="urn:microsoft.com/office/officeart/2008/layout/HalfCircleOrganizationChart"/>
    <dgm:cxn modelId="{A2083852-27F9-A540-9D30-305F56BBA89C}" type="presParOf" srcId="{18066052-BDB9-604A-85FB-883B5A0B0913}" destId="{FE714B6E-DD73-8247-BE67-3BA645969632}" srcOrd="1" destOrd="0" presId="urn:microsoft.com/office/officeart/2008/layout/HalfCircleOrganizationChart"/>
    <dgm:cxn modelId="{5388B1EC-EAA3-1949-9260-C775C35DE443}" type="presParOf" srcId="{18066052-BDB9-604A-85FB-883B5A0B0913}" destId="{1B352F74-2855-9641-AD9D-682EA1199406}" srcOrd="2" destOrd="0" presId="urn:microsoft.com/office/officeart/2008/layout/HalfCircleOrganizationChart"/>
    <dgm:cxn modelId="{E39D4764-193E-4046-A5DA-C46222611E66}" type="presParOf" srcId="{18066052-BDB9-604A-85FB-883B5A0B0913}" destId="{041A707B-A0F1-5048-A0E9-C44FC5DBF59F}" srcOrd="3" destOrd="0" presId="urn:microsoft.com/office/officeart/2008/layout/HalfCircleOrganizationChart"/>
    <dgm:cxn modelId="{DCB136D6-3261-5A48-BD68-FF7E795D2870}" type="presParOf" srcId="{558E2357-801E-E243-9DAD-AF195F146874}" destId="{ACFC31B3-D3AB-6747-BAE7-7FF59351EB9D}" srcOrd="1" destOrd="0" presId="urn:microsoft.com/office/officeart/2008/layout/HalfCircleOrganizationChart"/>
    <dgm:cxn modelId="{14206180-59F1-1D40-B37A-99996875B9F4}" type="presParOf" srcId="{558E2357-801E-E243-9DAD-AF195F146874}" destId="{D00325F5-4778-284F-8598-21427945E288}" srcOrd="2" destOrd="0" presId="urn:microsoft.com/office/officeart/2008/layout/HalfCircleOrganizationChart"/>
    <dgm:cxn modelId="{7BE2C54F-C026-3348-B11B-85E07B140F1D}" type="presParOf" srcId="{092B5322-8CF2-0C44-ACB2-51C91CB28A0B}" destId="{9775C7FE-5243-0046-BBC8-A1A6742EFBA3}" srcOrd="8" destOrd="0" presId="urn:microsoft.com/office/officeart/2008/layout/HalfCircleOrganizationChart"/>
    <dgm:cxn modelId="{FB867C75-C661-F743-BDF0-E64D4A9B4078}" type="presParOf" srcId="{092B5322-8CF2-0C44-ACB2-51C91CB28A0B}" destId="{DA21E426-8194-EB47-BBCF-DE49169B959C}" srcOrd="9" destOrd="0" presId="urn:microsoft.com/office/officeart/2008/layout/HalfCircleOrganizationChart"/>
    <dgm:cxn modelId="{E2D8DEF4-93D1-5649-B0F1-20E69C54D131}" type="presParOf" srcId="{DA21E426-8194-EB47-BBCF-DE49169B959C}" destId="{54DE7D8E-E994-3640-95D1-4B73AD4A22A5}" srcOrd="0" destOrd="0" presId="urn:microsoft.com/office/officeart/2008/layout/HalfCircleOrganizationChart"/>
    <dgm:cxn modelId="{F2ADB14B-0DFE-E340-B20F-0968E332FFCA}" type="presParOf" srcId="{54DE7D8E-E994-3640-95D1-4B73AD4A22A5}" destId="{7D5DC3D1-330F-E545-B526-EEF2B9FBDD3A}" srcOrd="0" destOrd="0" presId="urn:microsoft.com/office/officeart/2008/layout/HalfCircleOrganizationChart"/>
    <dgm:cxn modelId="{1806C540-C254-E34D-8EFD-F101221BB497}" type="presParOf" srcId="{54DE7D8E-E994-3640-95D1-4B73AD4A22A5}" destId="{340AC391-464D-4642-9E38-41A8599F54FD}" srcOrd="1" destOrd="0" presId="urn:microsoft.com/office/officeart/2008/layout/HalfCircleOrganizationChart"/>
    <dgm:cxn modelId="{0E92B9DB-CFAE-A942-9281-DC1F61559CAE}" type="presParOf" srcId="{54DE7D8E-E994-3640-95D1-4B73AD4A22A5}" destId="{1B640F8A-A242-344D-93CE-39C00A4CFB79}" srcOrd="2" destOrd="0" presId="urn:microsoft.com/office/officeart/2008/layout/HalfCircleOrganizationChart"/>
    <dgm:cxn modelId="{CAEACB27-4DDB-1045-98C2-497D18B1E2CC}" type="presParOf" srcId="{54DE7D8E-E994-3640-95D1-4B73AD4A22A5}" destId="{E2F79A41-8E02-6249-AF37-13558D5FAABB}" srcOrd="3" destOrd="0" presId="urn:microsoft.com/office/officeart/2008/layout/HalfCircleOrganizationChart"/>
    <dgm:cxn modelId="{ADE0BF90-88F3-4946-A936-52A9E1343654}" type="presParOf" srcId="{DA21E426-8194-EB47-BBCF-DE49169B959C}" destId="{A6A0F2D0-7AD6-2141-B518-A4F57DF994F1}" srcOrd="1" destOrd="0" presId="urn:microsoft.com/office/officeart/2008/layout/HalfCircleOrganizationChart"/>
    <dgm:cxn modelId="{1A05FF6E-8858-1A46-B694-05D4D2DEE733}" type="presParOf" srcId="{DA21E426-8194-EB47-BBCF-DE49169B959C}" destId="{87843A43-5554-F344-8F27-BA959727BC3F}" srcOrd="2" destOrd="0" presId="urn:microsoft.com/office/officeart/2008/layout/HalfCircleOrganizationChart"/>
    <dgm:cxn modelId="{E637490B-84F5-A041-B0A3-DF4D82F86D70}" type="presParOf" srcId="{AB1E9557-2751-A449-865C-F870A2976BBE}" destId="{C495BAAA-A4E9-1744-BB1F-80F6119B0FF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57469-5D42-DD49-8031-846F769C707A}">
      <dsp:nvSpPr>
        <dsp:cNvPr id="0" name=""/>
        <dsp:cNvSpPr/>
      </dsp:nvSpPr>
      <dsp:spPr>
        <a:xfrm>
          <a:off x="7768002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435778" y="141330"/>
              </a:lnTo>
              <a:lnTo>
                <a:pt x="435778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E78B3-DB9E-734C-B2C4-627608CD6B5E}">
      <dsp:nvSpPr>
        <dsp:cNvPr id="0" name=""/>
        <dsp:cNvSpPr/>
      </dsp:nvSpPr>
      <dsp:spPr>
        <a:xfrm>
          <a:off x="7332223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435778" y="0"/>
              </a:moveTo>
              <a:lnTo>
                <a:pt x="435778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8495B-47A0-AD44-94BE-FE1F91D8EF13}">
      <dsp:nvSpPr>
        <dsp:cNvPr id="0" name=""/>
        <dsp:cNvSpPr/>
      </dsp:nvSpPr>
      <dsp:spPr>
        <a:xfrm>
          <a:off x="4281772" y="1848876"/>
          <a:ext cx="3486229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3486229" y="141330"/>
              </a:lnTo>
              <a:lnTo>
                <a:pt x="3486229" y="207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8B194-7620-C24B-A0CC-B9D255C4B31A}">
      <dsp:nvSpPr>
        <dsp:cNvPr id="0" name=""/>
        <dsp:cNvSpPr/>
      </dsp:nvSpPr>
      <dsp:spPr>
        <a:xfrm>
          <a:off x="6024887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435778" y="141330"/>
              </a:lnTo>
              <a:lnTo>
                <a:pt x="435778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B195-A025-454B-BE77-317B4CF30AD8}">
      <dsp:nvSpPr>
        <dsp:cNvPr id="0" name=""/>
        <dsp:cNvSpPr/>
      </dsp:nvSpPr>
      <dsp:spPr>
        <a:xfrm>
          <a:off x="5589108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435778" y="0"/>
              </a:moveTo>
              <a:lnTo>
                <a:pt x="435778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662F7-EC82-B343-B02A-199ED2FAEFD4}">
      <dsp:nvSpPr>
        <dsp:cNvPr id="0" name=""/>
        <dsp:cNvSpPr/>
      </dsp:nvSpPr>
      <dsp:spPr>
        <a:xfrm>
          <a:off x="4281772" y="1848876"/>
          <a:ext cx="1743114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1743114" y="141330"/>
              </a:lnTo>
              <a:lnTo>
                <a:pt x="1743114" y="207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4FF-F988-5C4F-B823-76F4537EC2F2}">
      <dsp:nvSpPr>
        <dsp:cNvPr id="0" name=""/>
        <dsp:cNvSpPr/>
      </dsp:nvSpPr>
      <dsp:spPr>
        <a:xfrm>
          <a:off x="4289324" y="2509081"/>
          <a:ext cx="428227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428227" y="141330"/>
              </a:lnTo>
              <a:lnTo>
                <a:pt x="428227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35DC2-E06B-EC4C-AD74-9B65712B4322}">
      <dsp:nvSpPr>
        <dsp:cNvPr id="0" name=""/>
        <dsp:cNvSpPr/>
      </dsp:nvSpPr>
      <dsp:spPr>
        <a:xfrm>
          <a:off x="3845994" y="2509081"/>
          <a:ext cx="443330" cy="207391"/>
        </a:xfrm>
        <a:custGeom>
          <a:avLst/>
          <a:gdLst/>
          <a:ahLst/>
          <a:cxnLst/>
          <a:rect l="0" t="0" r="0" b="0"/>
          <a:pathLst>
            <a:path>
              <a:moveTo>
                <a:pt x="443330" y="0"/>
              </a:moveTo>
              <a:lnTo>
                <a:pt x="443330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9B3A-6AA4-7B44-A66B-FDC153C352D8}">
      <dsp:nvSpPr>
        <dsp:cNvPr id="0" name=""/>
        <dsp:cNvSpPr/>
      </dsp:nvSpPr>
      <dsp:spPr>
        <a:xfrm>
          <a:off x="4236052" y="1848876"/>
          <a:ext cx="91440" cy="2073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1330"/>
              </a:lnTo>
              <a:lnTo>
                <a:pt x="53271" y="141330"/>
              </a:lnTo>
              <a:lnTo>
                <a:pt x="53271" y="207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211F0-917C-B047-A02D-A7A1C3E48FC8}">
      <dsp:nvSpPr>
        <dsp:cNvPr id="0" name=""/>
        <dsp:cNvSpPr/>
      </dsp:nvSpPr>
      <dsp:spPr>
        <a:xfrm>
          <a:off x="2538657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435778" y="141330"/>
              </a:lnTo>
              <a:lnTo>
                <a:pt x="435778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998FD-9BE4-DF40-806C-C08BFBDEBD3C}">
      <dsp:nvSpPr>
        <dsp:cNvPr id="0" name=""/>
        <dsp:cNvSpPr/>
      </dsp:nvSpPr>
      <dsp:spPr>
        <a:xfrm>
          <a:off x="2102879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435778" y="0"/>
              </a:moveTo>
              <a:lnTo>
                <a:pt x="435778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43FCA-80CD-E34A-813A-CA90A392CFCD}">
      <dsp:nvSpPr>
        <dsp:cNvPr id="0" name=""/>
        <dsp:cNvSpPr/>
      </dsp:nvSpPr>
      <dsp:spPr>
        <a:xfrm>
          <a:off x="2538657" y="1848876"/>
          <a:ext cx="1743114" cy="207391"/>
        </a:xfrm>
        <a:custGeom>
          <a:avLst/>
          <a:gdLst/>
          <a:ahLst/>
          <a:cxnLst/>
          <a:rect l="0" t="0" r="0" b="0"/>
          <a:pathLst>
            <a:path>
              <a:moveTo>
                <a:pt x="1743114" y="0"/>
              </a:moveTo>
              <a:lnTo>
                <a:pt x="1743114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5F0-D508-A34F-B804-D18544ABCC5E}">
      <dsp:nvSpPr>
        <dsp:cNvPr id="0" name=""/>
        <dsp:cNvSpPr/>
      </dsp:nvSpPr>
      <dsp:spPr>
        <a:xfrm>
          <a:off x="795542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30"/>
              </a:lnTo>
              <a:lnTo>
                <a:pt x="435778" y="141330"/>
              </a:lnTo>
              <a:lnTo>
                <a:pt x="435778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39421-E5E5-0E49-88A0-E4A013DADACD}">
      <dsp:nvSpPr>
        <dsp:cNvPr id="0" name=""/>
        <dsp:cNvSpPr/>
      </dsp:nvSpPr>
      <dsp:spPr>
        <a:xfrm>
          <a:off x="359764" y="2509081"/>
          <a:ext cx="435778" cy="207391"/>
        </a:xfrm>
        <a:custGeom>
          <a:avLst/>
          <a:gdLst/>
          <a:ahLst/>
          <a:cxnLst/>
          <a:rect l="0" t="0" r="0" b="0"/>
          <a:pathLst>
            <a:path>
              <a:moveTo>
                <a:pt x="435778" y="0"/>
              </a:moveTo>
              <a:lnTo>
                <a:pt x="435778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2911E-9941-7D49-9F89-52138CBE9623}">
      <dsp:nvSpPr>
        <dsp:cNvPr id="0" name=""/>
        <dsp:cNvSpPr/>
      </dsp:nvSpPr>
      <dsp:spPr>
        <a:xfrm>
          <a:off x="795542" y="1848876"/>
          <a:ext cx="3486229" cy="207391"/>
        </a:xfrm>
        <a:custGeom>
          <a:avLst/>
          <a:gdLst/>
          <a:ahLst/>
          <a:cxnLst/>
          <a:rect l="0" t="0" r="0" b="0"/>
          <a:pathLst>
            <a:path>
              <a:moveTo>
                <a:pt x="3486229" y="0"/>
              </a:moveTo>
              <a:lnTo>
                <a:pt x="3486229" y="141330"/>
              </a:lnTo>
              <a:lnTo>
                <a:pt x="0" y="141330"/>
              </a:lnTo>
              <a:lnTo>
                <a:pt x="0" y="207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3B275-2EA2-9D4B-8A56-CAB8F86DFFE4}">
      <dsp:nvSpPr>
        <dsp:cNvPr id="0" name=""/>
        <dsp:cNvSpPr/>
      </dsp:nvSpPr>
      <dsp:spPr>
        <a:xfrm>
          <a:off x="3925226" y="139606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EB73B-EB5D-8C42-A698-60F3AF900FEC}">
      <dsp:nvSpPr>
        <dsp:cNvPr id="0" name=""/>
        <dsp:cNvSpPr/>
      </dsp:nvSpPr>
      <dsp:spPr>
        <a:xfrm>
          <a:off x="4004459" y="147133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Spotify</a:t>
          </a:r>
          <a:r>
            <a:rPr lang="zh-CN" altLang="en-US" sz="800" kern="1200" dirty="0"/>
            <a:t> </a:t>
          </a:r>
          <a:r>
            <a:rPr lang="en-US" altLang="zh-CN" sz="800" kern="1200" dirty="0"/>
            <a:t>data</a:t>
          </a:r>
          <a:endParaRPr lang="zh-CN" altLang="en-US" sz="800" kern="1200" dirty="0"/>
        </a:p>
      </dsp:txBody>
      <dsp:txXfrm>
        <a:off x="4017721" y="1484595"/>
        <a:ext cx="686568" cy="426289"/>
      </dsp:txXfrm>
    </dsp:sp>
    <dsp:sp modelId="{5CA9098F-0CC2-7941-B79F-98E9C8803BEF}">
      <dsp:nvSpPr>
        <dsp:cNvPr id="0" name=""/>
        <dsp:cNvSpPr/>
      </dsp:nvSpPr>
      <dsp:spPr>
        <a:xfrm>
          <a:off x="438996" y="2056267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3B74F-9BA1-064A-8D3A-0E3D4CCE100B}">
      <dsp:nvSpPr>
        <dsp:cNvPr id="0" name=""/>
        <dsp:cNvSpPr/>
      </dsp:nvSpPr>
      <dsp:spPr>
        <a:xfrm>
          <a:off x="518229" y="2131538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US</a:t>
          </a:r>
          <a:endParaRPr lang="zh-CN" altLang="en-US" sz="800" kern="1200" dirty="0"/>
        </a:p>
      </dsp:txBody>
      <dsp:txXfrm>
        <a:off x="531491" y="2144800"/>
        <a:ext cx="686568" cy="426289"/>
      </dsp:txXfrm>
    </dsp:sp>
    <dsp:sp modelId="{F9D3063A-7A85-EC4E-BEB4-24B099460DE5}">
      <dsp:nvSpPr>
        <dsp:cNvPr id="0" name=""/>
        <dsp:cNvSpPr/>
      </dsp:nvSpPr>
      <dsp:spPr>
        <a:xfrm>
          <a:off x="3217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53D59-7F52-0243-AE19-3B79D8327561}">
      <dsp:nvSpPr>
        <dsp:cNvPr id="0" name=""/>
        <dsp:cNvSpPr/>
      </dsp:nvSpPr>
      <dsp:spPr>
        <a:xfrm>
          <a:off x="82450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TOP10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artist-10</a:t>
          </a:r>
          <a:endParaRPr lang="zh-CN" altLang="en-US" sz="800" kern="1200" dirty="0"/>
        </a:p>
      </dsp:txBody>
      <dsp:txXfrm>
        <a:off x="95712" y="2805005"/>
        <a:ext cx="686568" cy="426289"/>
      </dsp:txXfrm>
    </dsp:sp>
    <dsp:sp modelId="{9866601A-3415-FC4B-AB46-3F880ACE64E8}">
      <dsp:nvSpPr>
        <dsp:cNvPr id="0" name=""/>
        <dsp:cNvSpPr/>
      </dsp:nvSpPr>
      <dsp:spPr>
        <a:xfrm>
          <a:off x="874775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6639E-AB2E-6442-8E89-048069BB37C8}">
      <dsp:nvSpPr>
        <dsp:cNvPr id="0" name=""/>
        <dsp:cNvSpPr/>
      </dsp:nvSpPr>
      <dsp:spPr>
        <a:xfrm>
          <a:off x="954007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＜</a:t>
          </a:r>
          <a:r>
            <a:rPr lang="en-US" altLang="zh-CN" sz="800" kern="1200" dirty="0"/>
            <a:t>20w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artist-random</a:t>
          </a:r>
          <a:endParaRPr lang="zh-CN" altLang="en-US" sz="800" kern="1200" dirty="0"/>
        </a:p>
      </dsp:txBody>
      <dsp:txXfrm>
        <a:off x="967269" y="2805005"/>
        <a:ext cx="686568" cy="426289"/>
      </dsp:txXfrm>
    </dsp:sp>
    <dsp:sp modelId="{4010B434-4115-8D47-A07A-AF59659B2616}">
      <dsp:nvSpPr>
        <dsp:cNvPr id="0" name=""/>
        <dsp:cNvSpPr/>
      </dsp:nvSpPr>
      <dsp:spPr>
        <a:xfrm>
          <a:off x="2182111" y="2056267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334C9-C73A-F84D-AF25-B4C4D20BD98A}">
      <dsp:nvSpPr>
        <dsp:cNvPr id="0" name=""/>
        <dsp:cNvSpPr/>
      </dsp:nvSpPr>
      <dsp:spPr>
        <a:xfrm>
          <a:off x="2261344" y="2131538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CN</a:t>
          </a:r>
          <a:endParaRPr lang="zh-CN" altLang="en-US" sz="800" kern="1200" dirty="0"/>
        </a:p>
      </dsp:txBody>
      <dsp:txXfrm>
        <a:off x="2274606" y="2144800"/>
        <a:ext cx="686568" cy="426289"/>
      </dsp:txXfrm>
    </dsp:sp>
    <dsp:sp modelId="{61658A49-3973-8746-B8D3-8E8C748A11B1}">
      <dsp:nvSpPr>
        <dsp:cNvPr id="0" name=""/>
        <dsp:cNvSpPr/>
      </dsp:nvSpPr>
      <dsp:spPr>
        <a:xfrm>
          <a:off x="1746332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8A6F4-46A3-4249-9FFC-CDF40B6EFBD9}">
      <dsp:nvSpPr>
        <dsp:cNvPr id="0" name=""/>
        <dsp:cNvSpPr/>
      </dsp:nvSpPr>
      <dsp:spPr>
        <a:xfrm>
          <a:off x="1825565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TOP10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artist-10</a:t>
          </a:r>
          <a:endParaRPr lang="zh-CN" altLang="en-US" sz="800" kern="1200" dirty="0"/>
        </a:p>
      </dsp:txBody>
      <dsp:txXfrm>
        <a:off x="1838827" y="2805005"/>
        <a:ext cx="686568" cy="426289"/>
      </dsp:txXfrm>
    </dsp:sp>
    <dsp:sp modelId="{5BD1D28C-DD8E-BF4D-902C-AF7B59EF299E}">
      <dsp:nvSpPr>
        <dsp:cNvPr id="0" name=""/>
        <dsp:cNvSpPr/>
      </dsp:nvSpPr>
      <dsp:spPr>
        <a:xfrm>
          <a:off x="2617890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D7A1D-082A-3B4B-B0BD-131FABE7F553}">
      <dsp:nvSpPr>
        <dsp:cNvPr id="0" name=""/>
        <dsp:cNvSpPr/>
      </dsp:nvSpPr>
      <dsp:spPr>
        <a:xfrm>
          <a:off x="2697122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＜</a:t>
          </a:r>
          <a:r>
            <a:rPr lang="en-US" altLang="zh-CN" sz="800" kern="1200" dirty="0"/>
            <a:t>20w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artist-random</a:t>
          </a:r>
          <a:endParaRPr lang="zh-CN" altLang="en-US" sz="800" kern="1200" dirty="0"/>
        </a:p>
      </dsp:txBody>
      <dsp:txXfrm>
        <a:off x="2710384" y="2805005"/>
        <a:ext cx="686568" cy="426289"/>
      </dsp:txXfrm>
    </dsp:sp>
    <dsp:sp modelId="{D3304AF1-7F2B-0444-97D0-70AFCACE3186}">
      <dsp:nvSpPr>
        <dsp:cNvPr id="0" name=""/>
        <dsp:cNvSpPr/>
      </dsp:nvSpPr>
      <dsp:spPr>
        <a:xfrm>
          <a:off x="3932778" y="2056267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E5050-D4D7-984E-B7C0-892AA78E6488}">
      <dsp:nvSpPr>
        <dsp:cNvPr id="0" name=""/>
        <dsp:cNvSpPr/>
      </dsp:nvSpPr>
      <dsp:spPr>
        <a:xfrm>
          <a:off x="4012010" y="2131538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KO</a:t>
          </a:r>
          <a:endParaRPr lang="zh-CN" altLang="en-US" sz="800" kern="1200" dirty="0"/>
        </a:p>
      </dsp:txBody>
      <dsp:txXfrm>
        <a:off x="4025272" y="2144800"/>
        <a:ext cx="686568" cy="426289"/>
      </dsp:txXfrm>
    </dsp:sp>
    <dsp:sp modelId="{5FB057E6-43AA-8E47-95C7-57C781D60A18}">
      <dsp:nvSpPr>
        <dsp:cNvPr id="0" name=""/>
        <dsp:cNvSpPr/>
      </dsp:nvSpPr>
      <dsp:spPr>
        <a:xfrm>
          <a:off x="3489447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12262-59F1-7D44-9483-B13BEF7ADC03}">
      <dsp:nvSpPr>
        <dsp:cNvPr id="0" name=""/>
        <dsp:cNvSpPr/>
      </dsp:nvSpPr>
      <dsp:spPr>
        <a:xfrm>
          <a:off x="3568680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TOP10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artist-10</a:t>
          </a:r>
          <a:endParaRPr lang="zh-CN" altLang="en-US" sz="800" kern="1200" dirty="0"/>
        </a:p>
      </dsp:txBody>
      <dsp:txXfrm>
        <a:off x="3581942" y="2805005"/>
        <a:ext cx="686568" cy="426289"/>
      </dsp:txXfrm>
    </dsp:sp>
    <dsp:sp modelId="{D3344921-197C-4B4C-B8A6-A8272F309A45}">
      <dsp:nvSpPr>
        <dsp:cNvPr id="0" name=""/>
        <dsp:cNvSpPr/>
      </dsp:nvSpPr>
      <dsp:spPr>
        <a:xfrm>
          <a:off x="4361005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29749-B8E0-4A4A-8451-B10E10F76021}">
      <dsp:nvSpPr>
        <dsp:cNvPr id="0" name=""/>
        <dsp:cNvSpPr/>
      </dsp:nvSpPr>
      <dsp:spPr>
        <a:xfrm>
          <a:off x="4440237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＜</a:t>
          </a:r>
          <a:r>
            <a:rPr lang="en-US" altLang="zh-CN" sz="800" kern="1200" dirty="0"/>
            <a:t>20w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artist-random</a:t>
          </a:r>
          <a:endParaRPr lang="zh-CN" altLang="en-US" sz="800" kern="1200" dirty="0"/>
        </a:p>
      </dsp:txBody>
      <dsp:txXfrm>
        <a:off x="4453499" y="2805005"/>
        <a:ext cx="686568" cy="426289"/>
      </dsp:txXfrm>
    </dsp:sp>
    <dsp:sp modelId="{F15A8EE9-0BA8-D64C-A25C-F74C108ACE8F}">
      <dsp:nvSpPr>
        <dsp:cNvPr id="0" name=""/>
        <dsp:cNvSpPr/>
      </dsp:nvSpPr>
      <dsp:spPr>
        <a:xfrm>
          <a:off x="5668341" y="2056267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39E1E-148D-084C-883B-7E7F18C3D851}">
      <dsp:nvSpPr>
        <dsp:cNvPr id="0" name=""/>
        <dsp:cNvSpPr/>
      </dsp:nvSpPr>
      <dsp:spPr>
        <a:xfrm>
          <a:off x="5747573" y="2131538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JP</a:t>
          </a:r>
          <a:endParaRPr lang="zh-CN" altLang="en-US" sz="800" kern="1200" dirty="0"/>
        </a:p>
      </dsp:txBody>
      <dsp:txXfrm>
        <a:off x="5760835" y="2144800"/>
        <a:ext cx="686568" cy="426289"/>
      </dsp:txXfrm>
    </dsp:sp>
    <dsp:sp modelId="{A64960E8-84DE-1E40-B8FA-F37852AC3673}">
      <dsp:nvSpPr>
        <dsp:cNvPr id="0" name=""/>
        <dsp:cNvSpPr/>
      </dsp:nvSpPr>
      <dsp:spPr>
        <a:xfrm>
          <a:off x="5232562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5BCC2-3DF8-044D-AD65-E5DA595BCEDE}">
      <dsp:nvSpPr>
        <dsp:cNvPr id="0" name=""/>
        <dsp:cNvSpPr/>
      </dsp:nvSpPr>
      <dsp:spPr>
        <a:xfrm>
          <a:off x="5311795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TOP10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artist-10</a:t>
          </a:r>
          <a:endParaRPr lang="zh-CN" altLang="en-US" sz="800" kern="1200" dirty="0"/>
        </a:p>
      </dsp:txBody>
      <dsp:txXfrm>
        <a:off x="5325057" y="2805005"/>
        <a:ext cx="686568" cy="426289"/>
      </dsp:txXfrm>
    </dsp:sp>
    <dsp:sp modelId="{4D350F18-9509-B144-808C-5B3797EA42EC}">
      <dsp:nvSpPr>
        <dsp:cNvPr id="0" name=""/>
        <dsp:cNvSpPr/>
      </dsp:nvSpPr>
      <dsp:spPr>
        <a:xfrm>
          <a:off x="6104120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D6209-9E83-1C4D-8E1F-BCCF77FF27D8}">
      <dsp:nvSpPr>
        <dsp:cNvPr id="0" name=""/>
        <dsp:cNvSpPr/>
      </dsp:nvSpPr>
      <dsp:spPr>
        <a:xfrm>
          <a:off x="6183352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＜</a:t>
          </a:r>
          <a:r>
            <a:rPr lang="en-US" altLang="zh-CN" sz="800" kern="1200" dirty="0"/>
            <a:t>20w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artist-random</a:t>
          </a:r>
          <a:endParaRPr lang="zh-CN" altLang="en-US" sz="800" kern="1200" dirty="0"/>
        </a:p>
      </dsp:txBody>
      <dsp:txXfrm>
        <a:off x="6196614" y="2805005"/>
        <a:ext cx="686568" cy="426289"/>
      </dsp:txXfrm>
    </dsp:sp>
    <dsp:sp modelId="{50686FC6-3EB8-0D46-9CF5-42F22CD2EA3B}">
      <dsp:nvSpPr>
        <dsp:cNvPr id="0" name=""/>
        <dsp:cNvSpPr/>
      </dsp:nvSpPr>
      <dsp:spPr>
        <a:xfrm>
          <a:off x="7411456" y="2056267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FEB7F-498A-6D42-AA97-835E8C7229BD}">
      <dsp:nvSpPr>
        <dsp:cNvPr id="0" name=""/>
        <dsp:cNvSpPr/>
      </dsp:nvSpPr>
      <dsp:spPr>
        <a:xfrm>
          <a:off x="7490688" y="2131538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FR</a:t>
          </a:r>
          <a:endParaRPr lang="zh-CN" altLang="en-US" sz="800" kern="1200" dirty="0"/>
        </a:p>
      </dsp:txBody>
      <dsp:txXfrm>
        <a:off x="7503950" y="2144800"/>
        <a:ext cx="686568" cy="426289"/>
      </dsp:txXfrm>
    </dsp:sp>
    <dsp:sp modelId="{A00FBFFE-E7FC-AD4E-A5E2-EFFE17B296CA}">
      <dsp:nvSpPr>
        <dsp:cNvPr id="0" name=""/>
        <dsp:cNvSpPr/>
      </dsp:nvSpPr>
      <dsp:spPr>
        <a:xfrm>
          <a:off x="6975677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7BC74-3A55-D248-96BB-0BF7AE3FFD5C}">
      <dsp:nvSpPr>
        <dsp:cNvPr id="0" name=""/>
        <dsp:cNvSpPr/>
      </dsp:nvSpPr>
      <dsp:spPr>
        <a:xfrm>
          <a:off x="7054910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TOP10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artist-10</a:t>
          </a:r>
          <a:endParaRPr lang="zh-CN" altLang="en-US" sz="800" kern="1200" dirty="0"/>
        </a:p>
      </dsp:txBody>
      <dsp:txXfrm>
        <a:off x="7068172" y="2805005"/>
        <a:ext cx="686568" cy="426289"/>
      </dsp:txXfrm>
    </dsp:sp>
    <dsp:sp modelId="{529C8EB1-6533-C04B-BB13-1D50E78DAE29}">
      <dsp:nvSpPr>
        <dsp:cNvPr id="0" name=""/>
        <dsp:cNvSpPr/>
      </dsp:nvSpPr>
      <dsp:spPr>
        <a:xfrm>
          <a:off x="7847235" y="2716472"/>
          <a:ext cx="713092" cy="452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5C98-508B-654B-B5B1-DFCAED28D65E}">
      <dsp:nvSpPr>
        <dsp:cNvPr id="0" name=""/>
        <dsp:cNvSpPr/>
      </dsp:nvSpPr>
      <dsp:spPr>
        <a:xfrm>
          <a:off x="7926467" y="2791743"/>
          <a:ext cx="713092" cy="452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＜</a:t>
          </a:r>
          <a:r>
            <a:rPr lang="en-US" altLang="zh-CN" sz="800" kern="1200" dirty="0"/>
            <a:t>20w</a:t>
          </a:r>
          <a:r>
            <a:rPr lang="zh-CN" altLang="en-US" sz="800" kern="1200" dirty="0"/>
            <a:t> </a:t>
          </a:r>
          <a:r>
            <a:rPr lang="en-US" altLang="zh-CN" sz="800" kern="1200" dirty="0"/>
            <a:t>artist-random</a:t>
          </a:r>
          <a:endParaRPr lang="zh-CN" altLang="en-US" sz="800" kern="1200" dirty="0"/>
        </a:p>
      </dsp:txBody>
      <dsp:txXfrm>
        <a:off x="7939729" y="2805005"/>
        <a:ext cx="686568" cy="426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5C7FE-5243-0046-BBC8-A1A6742EFBA3}">
      <dsp:nvSpPr>
        <dsp:cNvPr id="0" name=""/>
        <dsp:cNvSpPr/>
      </dsp:nvSpPr>
      <dsp:spPr>
        <a:xfrm>
          <a:off x="4571999" y="933012"/>
          <a:ext cx="3788475" cy="328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5"/>
              </a:lnTo>
              <a:lnTo>
                <a:pt x="3788475" y="164375"/>
              </a:lnTo>
              <a:lnTo>
                <a:pt x="3788475" y="3287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5E14-BA8B-5445-B586-4095339AA61D}">
      <dsp:nvSpPr>
        <dsp:cNvPr id="0" name=""/>
        <dsp:cNvSpPr/>
      </dsp:nvSpPr>
      <dsp:spPr>
        <a:xfrm>
          <a:off x="4571999" y="933012"/>
          <a:ext cx="1894237" cy="328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5"/>
              </a:lnTo>
              <a:lnTo>
                <a:pt x="1894237" y="164375"/>
              </a:lnTo>
              <a:lnTo>
                <a:pt x="1894237" y="3287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B2423-E750-DB40-A81B-C49E56BB1041}">
      <dsp:nvSpPr>
        <dsp:cNvPr id="0" name=""/>
        <dsp:cNvSpPr/>
      </dsp:nvSpPr>
      <dsp:spPr>
        <a:xfrm>
          <a:off x="4526279" y="933012"/>
          <a:ext cx="91440" cy="3287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7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48C0D-AA9C-5A4B-B417-1EC0998414C5}">
      <dsp:nvSpPr>
        <dsp:cNvPr id="0" name=""/>
        <dsp:cNvSpPr/>
      </dsp:nvSpPr>
      <dsp:spPr>
        <a:xfrm>
          <a:off x="2677761" y="933012"/>
          <a:ext cx="1894237" cy="328751"/>
        </a:xfrm>
        <a:custGeom>
          <a:avLst/>
          <a:gdLst/>
          <a:ahLst/>
          <a:cxnLst/>
          <a:rect l="0" t="0" r="0" b="0"/>
          <a:pathLst>
            <a:path>
              <a:moveTo>
                <a:pt x="1894237" y="0"/>
              </a:moveTo>
              <a:lnTo>
                <a:pt x="1894237" y="164375"/>
              </a:lnTo>
              <a:lnTo>
                <a:pt x="0" y="164375"/>
              </a:lnTo>
              <a:lnTo>
                <a:pt x="0" y="3287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3AF68-DFD8-1640-AFB0-72508DA54331}">
      <dsp:nvSpPr>
        <dsp:cNvPr id="0" name=""/>
        <dsp:cNvSpPr/>
      </dsp:nvSpPr>
      <dsp:spPr>
        <a:xfrm>
          <a:off x="783524" y="2044507"/>
          <a:ext cx="720123" cy="2692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2635"/>
              </a:lnTo>
              <a:lnTo>
                <a:pt x="720123" y="26926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0E7F0-E62B-254A-9DED-CC9F2787E097}">
      <dsp:nvSpPr>
        <dsp:cNvPr id="0" name=""/>
        <dsp:cNvSpPr/>
      </dsp:nvSpPr>
      <dsp:spPr>
        <a:xfrm>
          <a:off x="783524" y="2044507"/>
          <a:ext cx="1134990" cy="1384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4490"/>
              </a:lnTo>
              <a:lnTo>
                <a:pt x="1134990" y="1384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5BC08-0957-8E43-9C8A-6DBCFB164E1C}">
      <dsp:nvSpPr>
        <dsp:cNvPr id="0" name=""/>
        <dsp:cNvSpPr/>
      </dsp:nvSpPr>
      <dsp:spPr>
        <a:xfrm>
          <a:off x="783524" y="2044507"/>
          <a:ext cx="1051918" cy="469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645"/>
              </a:lnTo>
              <a:lnTo>
                <a:pt x="1051918" y="4696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DB8000-38CA-4A4C-BEB5-395335D458DE}">
      <dsp:nvSpPr>
        <dsp:cNvPr id="0" name=""/>
        <dsp:cNvSpPr/>
      </dsp:nvSpPr>
      <dsp:spPr>
        <a:xfrm>
          <a:off x="783524" y="933012"/>
          <a:ext cx="3788475" cy="328751"/>
        </a:xfrm>
        <a:custGeom>
          <a:avLst/>
          <a:gdLst/>
          <a:ahLst/>
          <a:cxnLst/>
          <a:rect l="0" t="0" r="0" b="0"/>
          <a:pathLst>
            <a:path>
              <a:moveTo>
                <a:pt x="3788475" y="0"/>
              </a:moveTo>
              <a:lnTo>
                <a:pt x="3788475" y="164375"/>
              </a:lnTo>
              <a:lnTo>
                <a:pt x="0" y="164375"/>
              </a:lnTo>
              <a:lnTo>
                <a:pt x="0" y="3287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87538-D070-C347-8FAC-25E81834A905}">
      <dsp:nvSpPr>
        <dsp:cNvPr id="0" name=""/>
        <dsp:cNvSpPr/>
      </dsp:nvSpPr>
      <dsp:spPr>
        <a:xfrm>
          <a:off x="4180628" y="150269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E310A-6D88-EE4D-8F0C-C7B7BD2D643B}">
      <dsp:nvSpPr>
        <dsp:cNvPr id="0" name=""/>
        <dsp:cNvSpPr/>
      </dsp:nvSpPr>
      <dsp:spPr>
        <a:xfrm>
          <a:off x="4180628" y="150269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155B1-4AEB-3149-9289-88693464FE06}">
      <dsp:nvSpPr>
        <dsp:cNvPr id="0" name=""/>
        <dsp:cNvSpPr/>
      </dsp:nvSpPr>
      <dsp:spPr>
        <a:xfrm>
          <a:off x="3789256" y="291163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altLang="en-US" sz="1200" kern="1200" dirty="0"/>
            <a:t>Top-</a:t>
          </a:r>
          <a:r>
            <a:rPr lang="fr-FR" altLang="en-US" sz="1200" kern="1200" dirty="0" err="1"/>
            <a:t>Level</a:t>
          </a:r>
          <a:r>
            <a:rPr lang="fr-FR" altLang="en-US" sz="1200" kern="1200" dirty="0"/>
            <a:t> Structure</a:t>
          </a:r>
          <a:endParaRPr lang="zh-CN" altLang="en-US" sz="1200" kern="1200" dirty="0"/>
        </a:p>
      </dsp:txBody>
      <dsp:txXfrm>
        <a:off x="3789256" y="291163"/>
        <a:ext cx="1565485" cy="500955"/>
      </dsp:txXfrm>
    </dsp:sp>
    <dsp:sp modelId="{2747E0E5-C618-AC49-9A1B-671A3F0FA27D}">
      <dsp:nvSpPr>
        <dsp:cNvPr id="0" name=""/>
        <dsp:cNvSpPr/>
      </dsp:nvSpPr>
      <dsp:spPr>
        <a:xfrm>
          <a:off x="392152" y="1261764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1A9D7-A19C-314F-B19A-9906A49AE27A}">
      <dsp:nvSpPr>
        <dsp:cNvPr id="0" name=""/>
        <dsp:cNvSpPr/>
      </dsp:nvSpPr>
      <dsp:spPr>
        <a:xfrm>
          <a:off x="392152" y="1261764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1E0234-9D49-1A4A-9415-4782CB5A9D0C}">
      <dsp:nvSpPr>
        <dsp:cNvPr id="0" name=""/>
        <dsp:cNvSpPr/>
      </dsp:nvSpPr>
      <dsp:spPr>
        <a:xfrm>
          <a:off x="781" y="1402658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spotify</a:t>
          </a:r>
          <a:endParaRPr lang="zh-CN" altLang="en-US" sz="1200" kern="1200" dirty="0"/>
        </a:p>
      </dsp:txBody>
      <dsp:txXfrm>
        <a:off x="781" y="1402658"/>
        <a:ext cx="1565485" cy="500955"/>
      </dsp:txXfrm>
    </dsp:sp>
    <dsp:sp modelId="{54A7ED82-73C4-AD4C-B0AC-3D129E0654D5}">
      <dsp:nvSpPr>
        <dsp:cNvPr id="0" name=""/>
        <dsp:cNvSpPr/>
      </dsp:nvSpPr>
      <dsp:spPr>
        <a:xfrm>
          <a:off x="1677295" y="2373259"/>
          <a:ext cx="1317896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46DD7-30BD-6845-83D7-23BBBC882D42}">
      <dsp:nvSpPr>
        <dsp:cNvPr id="0" name=""/>
        <dsp:cNvSpPr/>
      </dsp:nvSpPr>
      <dsp:spPr>
        <a:xfrm>
          <a:off x="1677295" y="2373259"/>
          <a:ext cx="1317896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ABBC0-77FA-AF47-AEF2-C57CCFF46D03}">
      <dsp:nvSpPr>
        <dsp:cNvPr id="0" name=""/>
        <dsp:cNvSpPr/>
      </dsp:nvSpPr>
      <dsp:spPr>
        <a:xfrm>
          <a:off x="1018347" y="2514153"/>
          <a:ext cx="2635792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artists</a:t>
          </a:r>
          <a:br>
            <a:rPr lang="fr-FR" sz="1200" kern="1200" dirty="0"/>
          </a:br>
          <a:r>
            <a:rPr lang="fr-FR" sz="1200" kern="1200" dirty="0"/>
            <a:t>（</a:t>
          </a:r>
          <a:r>
            <a:rPr lang="fr-FR" sz="1200" kern="1200" dirty="0" err="1"/>
            <a:t>name，id，external_urls.spotify，uri</a:t>
          </a:r>
          <a:r>
            <a:rPr lang="zh-CN" altLang="en-US" sz="1200" kern="1200" dirty="0"/>
            <a:t>）</a:t>
          </a:r>
        </a:p>
      </dsp:txBody>
      <dsp:txXfrm>
        <a:off x="1018347" y="2514153"/>
        <a:ext cx="2635792" cy="500955"/>
      </dsp:txXfrm>
    </dsp:sp>
    <dsp:sp modelId="{DAD31B44-3F0B-E042-A649-4598850854CC}">
      <dsp:nvSpPr>
        <dsp:cNvPr id="0" name=""/>
        <dsp:cNvSpPr/>
      </dsp:nvSpPr>
      <dsp:spPr>
        <a:xfrm>
          <a:off x="1743088" y="3288104"/>
          <a:ext cx="1461881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ABE81-4F4E-C742-A676-D434534BA827}">
      <dsp:nvSpPr>
        <dsp:cNvPr id="0" name=""/>
        <dsp:cNvSpPr/>
      </dsp:nvSpPr>
      <dsp:spPr>
        <a:xfrm>
          <a:off x="1743088" y="3288104"/>
          <a:ext cx="1461881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EE67C-AF30-F645-90AC-2133D5D71C83}">
      <dsp:nvSpPr>
        <dsp:cNvPr id="0" name=""/>
        <dsp:cNvSpPr/>
      </dsp:nvSpPr>
      <dsp:spPr>
        <a:xfrm>
          <a:off x="1012147" y="3428998"/>
          <a:ext cx="2923763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available_markets</a:t>
          </a:r>
          <a:endParaRPr lang="zh-CN" altLang="en-US" sz="1200" kern="1200" dirty="0"/>
        </a:p>
      </dsp:txBody>
      <dsp:txXfrm>
        <a:off x="1012147" y="3428998"/>
        <a:ext cx="2923763" cy="500955"/>
      </dsp:txXfrm>
    </dsp:sp>
    <dsp:sp modelId="{89B241F2-C108-BA44-ACC2-C890C8CBB2AE}">
      <dsp:nvSpPr>
        <dsp:cNvPr id="0" name=""/>
        <dsp:cNvSpPr/>
      </dsp:nvSpPr>
      <dsp:spPr>
        <a:xfrm>
          <a:off x="1409718" y="4596249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0B539-2570-CF43-841A-151CCEA72151}">
      <dsp:nvSpPr>
        <dsp:cNvPr id="0" name=""/>
        <dsp:cNvSpPr/>
      </dsp:nvSpPr>
      <dsp:spPr>
        <a:xfrm>
          <a:off x="1409718" y="4596249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317F0F-4130-1E43-8B70-C990AD7DAFA2}">
      <dsp:nvSpPr>
        <dsp:cNvPr id="0" name=""/>
        <dsp:cNvSpPr/>
      </dsp:nvSpPr>
      <dsp:spPr>
        <a:xfrm>
          <a:off x="1018347" y="4737142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dirty="0"/>
        </a:p>
      </dsp:txBody>
      <dsp:txXfrm>
        <a:off x="1018347" y="4737142"/>
        <a:ext cx="1565485" cy="500955"/>
      </dsp:txXfrm>
    </dsp:sp>
    <dsp:sp modelId="{5EFB1955-21EF-0041-BA50-DCFC2ED6BE73}">
      <dsp:nvSpPr>
        <dsp:cNvPr id="0" name=""/>
        <dsp:cNvSpPr/>
      </dsp:nvSpPr>
      <dsp:spPr>
        <a:xfrm>
          <a:off x="2286390" y="1261764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1F20E-1796-3E42-9FAD-A746FF5AD0FE}">
      <dsp:nvSpPr>
        <dsp:cNvPr id="0" name=""/>
        <dsp:cNvSpPr/>
      </dsp:nvSpPr>
      <dsp:spPr>
        <a:xfrm>
          <a:off x="2286390" y="1261764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E96E6-4C17-0C45-9351-A304A3362B57}">
      <dsp:nvSpPr>
        <dsp:cNvPr id="0" name=""/>
        <dsp:cNvSpPr/>
      </dsp:nvSpPr>
      <dsp:spPr>
        <a:xfrm>
          <a:off x="1895019" y="1402658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popularity</a:t>
          </a:r>
          <a:endParaRPr lang="zh-CN" altLang="en-US" sz="1200" kern="1200" dirty="0"/>
        </a:p>
      </dsp:txBody>
      <dsp:txXfrm>
        <a:off x="1895019" y="1402658"/>
        <a:ext cx="1565485" cy="500955"/>
      </dsp:txXfrm>
    </dsp:sp>
    <dsp:sp modelId="{80A2553A-8B57-3D44-AAD4-96D5D04DADC8}">
      <dsp:nvSpPr>
        <dsp:cNvPr id="0" name=""/>
        <dsp:cNvSpPr/>
      </dsp:nvSpPr>
      <dsp:spPr>
        <a:xfrm>
          <a:off x="4180628" y="1261764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BFCC6-2481-9F45-955D-A15728EED9A2}">
      <dsp:nvSpPr>
        <dsp:cNvPr id="0" name=""/>
        <dsp:cNvSpPr/>
      </dsp:nvSpPr>
      <dsp:spPr>
        <a:xfrm>
          <a:off x="4180628" y="1261764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A2A7B-90E7-1447-8105-D701578E6E07}">
      <dsp:nvSpPr>
        <dsp:cNvPr id="0" name=""/>
        <dsp:cNvSpPr/>
      </dsp:nvSpPr>
      <dsp:spPr>
        <a:xfrm>
          <a:off x="3789256" y="1402658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image_url</a:t>
          </a:r>
          <a:endParaRPr lang="fr-FR" sz="1200" kern="1200" dirty="0"/>
        </a:p>
      </dsp:txBody>
      <dsp:txXfrm>
        <a:off x="3789256" y="1402658"/>
        <a:ext cx="1565485" cy="500955"/>
      </dsp:txXfrm>
    </dsp:sp>
    <dsp:sp modelId="{FE714B6E-DD73-8247-BE67-3BA645969632}">
      <dsp:nvSpPr>
        <dsp:cNvPr id="0" name=""/>
        <dsp:cNvSpPr/>
      </dsp:nvSpPr>
      <dsp:spPr>
        <a:xfrm>
          <a:off x="6074865" y="1261764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52F74-2855-9641-AD9D-682EA1199406}">
      <dsp:nvSpPr>
        <dsp:cNvPr id="0" name=""/>
        <dsp:cNvSpPr/>
      </dsp:nvSpPr>
      <dsp:spPr>
        <a:xfrm>
          <a:off x="6074865" y="1261764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B30BE-96AE-414E-81FA-2CB3AFBE0BF4}">
      <dsp:nvSpPr>
        <dsp:cNvPr id="0" name=""/>
        <dsp:cNvSpPr/>
      </dsp:nvSpPr>
      <dsp:spPr>
        <a:xfrm>
          <a:off x="5683494" y="1402658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genius_url</a:t>
          </a:r>
          <a:endParaRPr lang="fr-FR" sz="1200" kern="1200" dirty="0"/>
        </a:p>
      </dsp:txBody>
      <dsp:txXfrm>
        <a:off x="5683494" y="1402658"/>
        <a:ext cx="1565485" cy="500955"/>
      </dsp:txXfrm>
    </dsp:sp>
    <dsp:sp modelId="{340AC391-464D-4642-9E38-41A8599F54FD}">
      <dsp:nvSpPr>
        <dsp:cNvPr id="0" name=""/>
        <dsp:cNvSpPr/>
      </dsp:nvSpPr>
      <dsp:spPr>
        <a:xfrm>
          <a:off x="7969103" y="1261764"/>
          <a:ext cx="782742" cy="782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40F8A-A242-344D-93CE-39C00A4CFB79}">
      <dsp:nvSpPr>
        <dsp:cNvPr id="0" name=""/>
        <dsp:cNvSpPr/>
      </dsp:nvSpPr>
      <dsp:spPr>
        <a:xfrm>
          <a:off x="7969103" y="1261764"/>
          <a:ext cx="782742" cy="782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5DC3D1-330F-E545-B526-EEF2B9FBDD3A}">
      <dsp:nvSpPr>
        <dsp:cNvPr id="0" name=""/>
        <dsp:cNvSpPr/>
      </dsp:nvSpPr>
      <dsp:spPr>
        <a:xfrm>
          <a:off x="7577731" y="1402658"/>
          <a:ext cx="1565485" cy="5009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lyrics</a:t>
          </a:r>
        </a:p>
      </dsp:txBody>
      <dsp:txXfrm>
        <a:off x="7577731" y="1402658"/>
        <a:ext cx="1565485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6B7FC-450E-4838-8AB0-27780141D84C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1E96-8DE7-4CE1-995A-BB6700768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3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래픽 1">
            <a:extLst>
              <a:ext uri="{FF2B5EF4-FFF2-40B4-BE49-F238E27FC236}">
                <a16:creationId xmlns:a16="http://schemas.microsoft.com/office/drawing/2014/main" id="{C4D678E5-A536-48E9-A834-9D71F627505F}"/>
              </a:ext>
            </a:extLst>
          </p:cNvPr>
          <p:cNvGrpSpPr/>
          <p:nvPr userDrawn="1"/>
        </p:nvGrpSpPr>
        <p:grpSpPr>
          <a:xfrm>
            <a:off x="446836" y="0"/>
            <a:ext cx="2995611" cy="4473657"/>
            <a:chOff x="-413775" y="752866"/>
            <a:chExt cx="2493827" cy="3724291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D79E8B7-9F5C-4078-AEE1-C509AB04005C}"/>
                </a:ext>
              </a:extLst>
            </p:cNvPr>
            <p:cNvSpPr/>
            <p:nvPr/>
          </p:nvSpPr>
          <p:spPr>
            <a:xfrm>
              <a:off x="-413775" y="762947"/>
              <a:ext cx="2493827" cy="3714210"/>
            </a:xfrm>
            <a:custGeom>
              <a:avLst/>
              <a:gdLst>
                <a:gd name="connsiteX0" fmla="*/ 2499558 w 2493826"/>
                <a:gd name="connsiteY0" fmla="*/ 0 h 3714210"/>
                <a:gd name="connsiteX1" fmla="*/ 2501680 w 2493826"/>
                <a:gd name="connsiteY1" fmla="*/ 3217462 h 3714210"/>
                <a:gd name="connsiteX2" fmla="*/ 1252007 w 2493826"/>
                <a:gd name="connsiteY2" fmla="*/ 3719410 h 3714210"/>
                <a:gd name="connsiteX3" fmla="*/ 2122 w 2493826"/>
                <a:gd name="connsiteY3" fmla="*/ 3217462 h 3714210"/>
                <a:gd name="connsiteX4" fmla="*/ 0 w 2493826"/>
                <a:gd name="connsiteY4" fmla="*/ 0 h 3714210"/>
                <a:gd name="connsiteX5" fmla="*/ 2499558 w 2493826"/>
                <a:gd name="connsiteY5" fmla="*/ 0 h 371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826" h="3714210">
                  <a:moveTo>
                    <a:pt x="2499558" y="0"/>
                  </a:moveTo>
                  <a:lnTo>
                    <a:pt x="2501680" y="3217462"/>
                  </a:lnTo>
                  <a:lnTo>
                    <a:pt x="1252007" y="3719410"/>
                  </a:lnTo>
                  <a:lnTo>
                    <a:pt x="2122" y="3217462"/>
                  </a:lnTo>
                  <a:lnTo>
                    <a:pt x="0" y="0"/>
                  </a:lnTo>
                  <a:lnTo>
                    <a:pt x="2499558" y="0"/>
                  </a:ln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A2D230E-5775-42F0-A2F5-D0B7225684CB}"/>
                </a:ext>
              </a:extLst>
            </p:cNvPr>
            <p:cNvSpPr/>
            <p:nvPr/>
          </p:nvSpPr>
          <p:spPr>
            <a:xfrm>
              <a:off x="-413775" y="752866"/>
              <a:ext cx="2493827" cy="212241"/>
            </a:xfrm>
            <a:custGeom>
              <a:avLst/>
              <a:gdLst>
                <a:gd name="connsiteX0" fmla="*/ 0 w 2493826"/>
                <a:gd name="connsiteY0" fmla="*/ 0 h 212240"/>
                <a:gd name="connsiteX1" fmla="*/ 2500619 w 2493826"/>
                <a:gd name="connsiteY1" fmla="*/ 0 h 212240"/>
                <a:gd name="connsiteX2" fmla="*/ 2500619 w 2493826"/>
                <a:gd name="connsiteY2" fmla="*/ 219881 h 212240"/>
                <a:gd name="connsiteX3" fmla="*/ 0 w 2493826"/>
                <a:gd name="connsiteY3" fmla="*/ 219881 h 21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26" h="212240">
                  <a:moveTo>
                    <a:pt x="0" y="0"/>
                  </a:moveTo>
                  <a:lnTo>
                    <a:pt x="2500619" y="0"/>
                  </a:lnTo>
                  <a:lnTo>
                    <a:pt x="2500619" y="219881"/>
                  </a:lnTo>
                  <a:lnTo>
                    <a:pt x="0" y="219881"/>
                  </a:lnTo>
                  <a:close/>
                </a:path>
              </a:pathLst>
            </a:custGeom>
            <a:solidFill>
              <a:srgbClr val="5E89C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BE5BE2C-FBE3-42B4-B31A-29D2E1BCDF66}"/>
                </a:ext>
              </a:extLst>
            </p:cNvPr>
            <p:cNvSpPr/>
            <p:nvPr/>
          </p:nvSpPr>
          <p:spPr>
            <a:xfrm>
              <a:off x="357720" y="1464615"/>
              <a:ext cx="944471" cy="944471"/>
            </a:xfrm>
            <a:custGeom>
              <a:avLst/>
              <a:gdLst>
                <a:gd name="connsiteX0" fmla="*/ 0 w 944470"/>
                <a:gd name="connsiteY0" fmla="*/ 476799 h 944470"/>
                <a:gd name="connsiteX1" fmla="*/ 476799 w 944470"/>
                <a:gd name="connsiteY1" fmla="*/ 953703 h 944470"/>
                <a:gd name="connsiteX2" fmla="*/ 953703 w 944470"/>
                <a:gd name="connsiteY2" fmla="*/ 476799 h 944470"/>
                <a:gd name="connsiteX3" fmla="*/ 476799 w 944470"/>
                <a:gd name="connsiteY3" fmla="*/ 0 h 944470"/>
                <a:gd name="connsiteX4" fmla="*/ 0 w 944470"/>
                <a:gd name="connsiteY4" fmla="*/ 476799 h 94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470" h="944470">
                  <a:moveTo>
                    <a:pt x="0" y="476799"/>
                  </a:moveTo>
                  <a:cubicBezTo>
                    <a:pt x="0" y="739765"/>
                    <a:pt x="213939" y="953703"/>
                    <a:pt x="476799" y="953703"/>
                  </a:cubicBezTo>
                  <a:cubicBezTo>
                    <a:pt x="739659" y="953703"/>
                    <a:pt x="953703" y="739765"/>
                    <a:pt x="953703" y="476799"/>
                  </a:cubicBezTo>
                  <a:cubicBezTo>
                    <a:pt x="953703" y="213832"/>
                    <a:pt x="739765" y="0"/>
                    <a:pt x="476799" y="0"/>
                  </a:cubicBezTo>
                  <a:cubicBezTo>
                    <a:pt x="213832" y="0"/>
                    <a:pt x="0" y="213832"/>
                    <a:pt x="0" y="47679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F6F6457-39C4-48A2-9E21-1E46F0BF3F63}"/>
                </a:ext>
              </a:extLst>
            </p:cNvPr>
            <p:cNvSpPr/>
            <p:nvPr/>
          </p:nvSpPr>
          <p:spPr>
            <a:xfrm>
              <a:off x="371834" y="1478623"/>
              <a:ext cx="923247" cy="923247"/>
            </a:xfrm>
            <a:custGeom>
              <a:avLst/>
              <a:gdLst>
                <a:gd name="connsiteX0" fmla="*/ 0 w 923246"/>
                <a:gd name="connsiteY0" fmla="*/ 462684 h 923246"/>
                <a:gd name="connsiteX1" fmla="*/ 462685 w 923246"/>
                <a:gd name="connsiteY1" fmla="*/ 0 h 923246"/>
                <a:gd name="connsiteX2" fmla="*/ 925475 w 923246"/>
                <a:gd name="connsiteY2" fmla="*/ 462684 h 923246"/>
                <a:gd name="connsiteX3" fmla="*/ 462685 w 923246"/>
                <a:gd name="connsiteY3" fmla="*/ 925581 h 923246"/>
                <a:gd name="connsiteX4" fmla="*/ 0 w 923246"/>
                <a:gd name="connsiteY4" fmla="*/ 462684 h 92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246" h="923246">
                  <a:moveTo>
                    <a:pt x="0" y="462684"/>
                  </a:moveTo>
                  <a:cubicBezTo>
                    <a:pt x="0" y="207571"/>
                    <a:pt x="207677" y="0"/>
                    <a:pt x="462685" y="0"/>
                  </a:cubicBezTo>
                  <a:cubicBezTo>
                    <a:pt x="717692" y="0"/>
                    <a:pt x="925475" y="207571"/>
                    <a:pt x="925475" y="462684"/>
                  </a:cubicBezTo>
                  <a:cubicBezTo>
                    <a:pt x="925475" y="717798"/>
                    <a:pt x="717904" y="925581"/>
                    <a:pt x="462685" y="925581"/>
                  </a:cubicBezTo>
                  <a:cubicBezTo>
                    <a:pt x="207465" y="925581"/>
                    <a:pt x="0" y="717904"/>
                    <a:pt x="0" y="462684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83C756B-9D36-45FF-B9AE-B5A22D4D9413}"/>
                </a:ext>
              </a:extLst>
            </p:cNvPr>
            <p:cNvSpPr/>
            <p:nvPr/>
          </p:nvSpPr>
          <p:spPr>
            <a:xfrm>
              <a:off x="497480" y="1604269"/>
              <a:ext cx="668558" cy="668558"/>
            </a:xfrm>
            <a:custGeom>
              <a:avLst/>
              <a:gdLst>
                <a:gd name="connsiteX0" fmla="*/ 337144 w 668557"/>
                <a:gd name="connsiteY0" fmla="*/ 674394 h 668557"/>
                <a:gd name="connsiteX1" fmla="*/ 0 w 668557"/>
                <a:gd name="connsiteY1" fmla="*/ 337250 h 668557"/>
                <a:gd name="connsiteX2" fmla="*/ 337144 w 668557"/>
                <a:gd name="connsiteY2" fmla="*/ 0 h 668557"/>
                <a:gd name="connsiteX3" fmla="*/ 674501 w 668557"/>
                <a:gd name="connsiteY3" fmla="*/ 337250 h 668557"/>
                <a:gd name="connsiteX4" fmla="*/ 337144 w 668557"/>
                <a:gd name="connsiteY4" fmla="*/ 674394 h 66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557" h="668557">
                  <a:moveTo>
                    <a:pt x="337144" y="674394"/>
                  </a:moveTo>
                  <a:cubicBezTo>
                    <a:pt x="150903" y="674394"/>
                    <a:pt x="0" y="523491"/>
                    <a:pt x="0" y="337250"/>
                  </a:cubicBezTo>
                  <a:cubicBezTo>
                    <a:pt x="0" y="151009"/>
                    <a:pt x="151009" y="0"/>
                    <a:pt x="337144" y="0"/>
                  </a:cubicBezTo>
                  <a:cubicBezTo>
                    <a:pt x="523279" y="0"/>
                    <a:pt x="674501" y="150903"/>
                    <a:pt x="674501" y="337250"/>
                  </a:cubicBezTo>
                  <a:cubicBezTo>
                    <a:pt x="674501" y="523598"/>
                    <a:pt x="523491" y="674394"/>
                    <a:pt x="337144" y="67439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2822905-C724-42FC-8688-A5403C293335}"/>
                </a:ext>
              </a:extLst>
            </p:cNvPr>
            <p:cNvSpPr/>
            <p:nvPr/>
          </p:nvSpPr>
          <p:spPr>
            <a:xfrm>
              <a:off x="444526" y="2037983"/>
              <a:ext cx="21224" cy="21224"/>
            </a:xfrm>
            <a:custGeom>
              <a:avLst/>
              <a:gdLst>
                <a:gd name="connsiteX0" fmla="*/ 0 w 21224"/>
                <a:gd name="connsiteY0" fmla="*/ 12947 h 21224"/>
                <a:gd name="connsiteX1" fmla="*/ 12947 w 21224"/>
                <a:gd name="connsiteY1" fmla="*/ 26000 h 21224"/>
                <a:gd name="connsiteX2" fmla="*/ 25999 w 21224"/>
                <a:gd name="connsiteY2" fmla="*/ 12947 h 21224"/>
                <a:gd name="connsiteX3" fmla="*/ 12947 w 21224"/>
                <a:gd name="connsiteY3" fmla="*/ 0 h 21224"/>
                <a:gd name="connsiteX4" fmla="*/ 0 w 21224"/>
                <a:gd name="connsiteY4" fmla="*/ 12947 h 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4" h="21224">
                  <a:moveTo>
                    <a:pt x="0" y="12947"/>
                  </a:moveTo>
                  <a:cubicBezTo>
                    <a:pt x="0" y="20163"/>
                    <a:pt x="5837" y="26000"/>
                    <a:pt x="12947" y="26000"/>
                  </a:cubicBezTo>
                  <a:cubicBezTo>
                    <a:pt x="20057" y="26000"/>
                    <a:pt x="25999" y="20163"/>
                    <a:pt x="25999" y="12947"/>
                  </a:cubicBezTo>
                  <a:cubicBezTo>
                    <a:pt x="25999" y="5731"/>
                    <a:pt x="20163" y="0"/>
                    <a:pt x="12947" y="0"/>
                  </a:cubicBezTo>
                  <a:cubicBezTo>
                    <a:pt x="5730" y="0"/>
                    <a:pt x="0" y="5837"/>
                    <a:pt x="0" y="1294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E1F48AA-BF0C-407D-AB65-16F1CF94433B}"/>
                </a:ext>
              </a:extLst>
            </p:cNvPr>
            <p:cNvSpPr/>
            <p:nvPr/>
          </p:nvSpPr>
          <p:spPr>
            <a:xfrm>
              <a:off x="1203180" y="2039575"/>
              <a:ext cx="21224" cy="21224"/>
            </a:xfrm>
            <a:custGeom>
              <a:avLst/>
              <a:gdLst>
                <a:gd name="connsiteX0" fmla="*/ 26318 w 21224"/>
                <a:gd name="connsiteY0" fmla="*/ 13265 h 21224"/>
                <a:gd name="connsiteX1" fmla="*/ 13159 w 21224"/>
                <a:gd name="connsiteY1" fmla="*/ 26530 h 21224"/>
                <a:gd name="connsiteX2" fmla="*/ 0 w 21224"/>
                <a:gd name="connsiteY2" fmla="*/ 13265 h 21224"/>
                <a:gd name="connsiteX3" fmla="*/ 13159 w 21224"/>
                <a:gd name="connsiteY3" fmla="*/ 0 h 21224"/>
                <a:gd name="connsiteX4" fmla="*/ 26318 w 21224"/>
                <a:gd name="connsiteY4" fmla="*/ 13265 h 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4" h="21224">
                  <a:moveTo>
                    <a:pt x="26318" y="13265"/>
                  </a:moveTo>
                  <a:cubicBezTo>
                    <a:pt x="26318" y="20587"/>
                    <a:pt x="20481" y="26530"/>
                    <a:pt x="13159" y="26530"/>
                  </a:cubicBezTo>
                  <a:cubicBezTo>
                    <a:pt x="5836" y="26530"/>
                    <a:pt x="0" y="20587"/>
                    <a:pt x="0" y="13265"/>
                  </a:cubicBezTo>
                  <a:cubicBezTo>
                    <a:pt x="0" y="5943"/>
                    <a:pt x="5836" y="0"/>
                    <a:pt x="13159" y="0"/>
                  </a:cubicBezTo>
                  <a:cubicBezTo>
                    <a:pt x="20481" y="0"/>
                    <a:pt x="26318" y="5943"/>
                    <a:pt x="26318" y="1326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9F61B6F-6D39-42DC-8CE3-6701DEB3BAD6}"/>
                </a:ext>
              </a:extLst>
            </p:cNvPr>
            <p:cNvSpPr/>
            <p:nvPr/>
          </p:nvSpPr>
          <p:spPr>
            <a:xfrm>
              <a:off x="418552" y="1784402"/>
              <a:ext cx="63672" cy="63672"/>
            </a:xfrm>
            <a:custGeom>
              <a:avLst/>
              <a:gdLst>
                <a:gd name="connsiteX0" fmla="*/ 44546 w 63672"/>
                <a:gd name="connsiteY0" fmla="*/ 1863 h 63672"/>
                <a:gd name="connsiteX1" fmla="*/ 19501 w 63672"/>
                <a:gd name="connsiteY1" fmla="*/ 3243 h 63672"/>
                <a:gd name="connsiteX2" fmla="*/ 2098 w 63672"/>
                <a:gd name="connsiteY2" fmla="*/ 25952 h 63672"/>
                <a:gd name="connsiteX3" fmla="*/ 3477 w 63672"/>
                <a:gd name="connsiteY3" fmla="*/ 54286 h 63672"/>
                <a:gd name="connsiteX4" fmla="*/ 24065 w 63672"/>
                <a:gd name="connsiteY4" fmla="*/ 71266 h 63672"/>
                <a:gd name="connsiteX5" fmla="*/ 67786 w 63672"/>
                <a:gd name="connsiteY5" fmla="*/ 47707 h 63672"/>
                <a:gd name="connsiteX6" fmla="*/ 66088 w 63672"/>
                <a:gd name="connsiteY6" fmla="*/ 19479 h 63672"/>
                <a:gd name="connsiteX7" fmla="*/ 44334 w 63672"/>
                <a:gd name="connsiteY7" fmla="*/ 1863 h 63672"/>
                <a:gd name="connsiteX8" fmla="*/ 63648 w 63672"/>
                <a:gd name="connsiteY8" fmla="*/ 42401 h 63672"/>
                <a:gd name="connsiteX9" fmla="*/ 25656 w 63672"/>
                <a:gd name="connsiteY9" fmla="*/ 57682 h 63672"/>
                <a:gd name="connsiteX10" fmla="*/ 6661 w 63672"/>
                <a:gd name="connsiteY10" fmla="*/ 29985 h 63672"/>
                <a:gd name="connsiteX11" fmla="*/ 17910 w 63672"/>
                <a:gd name="connsiteY11" fmla="*/ 16720 h 63672"/>
                <a:gd name="connsiteX12" fmla="*/ 43485 w 63672"/>
                <a:gd name="connsiteY12" fmla="*/ 15765 h 63672"/>
                <a:gd name="connsiteX13" fmla="*/ 62586 w 63672"/>
                <a:gd name="connsiteY13" fmla="*/ 29136 h 63672"/>
                <a:gd name="connsiteX14" fmla="*/ 63648 w 63672"/>
                <a:gd name="connsiteY14" fmla="*/ 42507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63672">
                  <a:moveTo>
                    <a:pt x="44546" y="1863"/>
                  </a:moveTo>
                  <a:cubicBezTo>
                    <a:pt x="35420" y="-1002"/>
                    <a:pt x="26824" y="-578"/>
                    <a:pt x="19501" y="3243"/>
                  </a:cubicBezTo>
                  <a:cubicBezTo>
                    <a:pt x="11542" y="7381"/>
                    <a:pt x="5494" y="15234"/>
                    <a:pt x="2098" y="25952"/>
                  </a:cubicBezTo>
                  <a:cubicBezTo>
                    <a:pt x="-1086" y="36352"/>
                    <a:pt x="-661" y="46115"/>
                    <a:pt x="3477" y="54286"/>
                  </a:cubicBezTo>
                  <a:cubicBezTo>
                    <a:pt x="7616" y="62245"/>
                    <a:pt x="15151" y="68400"/>
                    <a:pt x="24065" y="71266"/>
                  </a:cubicBezTo>
                  <a:cubicBezTo>
                    <a:pt x="39983" y="76253"/>
                    <a:pt x="60464" y="71053"/>
                    <a:pt x="67786" y="47707"/>
                  </a:cubicBezTo>
                  <a:cubicBezTo>
                    <a:pt x="70970" y="37626"/>
                    <a:pt x="70439" y="27862"/>
                    <a:pt x="66088" y="19479"/>
                  </a:cubicBezTo>
                  <a:cubicBezTo>
                    <a:pt x="61737" y="11202"/>
                    <a:pt x="54097" y="4940"/>
                    <a:pt x="44334" y="1863"/>
                  </a:cubicBezTo>
                  <a:close/>
                  <a:moveTo>
                    <a:pt x="63648" y="42401"/>
                  </a:moveTo>
                  <a:cubicBezTo>
                    <a:pt x="58978" y="57046"/>
                    <a:pt x="43379" y="63201"/>
                    <a:pt x="25656" y="57682"/>
                  </a:cubicBezTo>
                  <a:cubicBezTo>
                    <a:pt x="3690" y="50784"/>
                    <a:pt x="4326" y="37307"/>
                    <a:pt x="6661" y="29985"/>
                  </a:cubicBezTo>
                  <a:cubicBezTo>
                    <a:pt x="8571" y="24148"/>
                    <a:pt x="12391" y="19479"/>
                    <a:pt x="17910" y="16720"/>
                  </a:cubicBezTo>
                  <a:cubicBezTo>
                    <a:pt x="24914" y="13112"/>
                    <a:pt x="34040" y="12793"/>
                    <a:pt x="43485" y="15765"/>
                  </a:cubicBezTo>
                  <a:cubicBezTo>
                    <a:pt x="53248" y="18842"/>
                    <a:pt x="59615" y="23405"/>
                    <a:pt x="62586" y="29136"/>
                  </a:cubicBezTo>
                  <a:cubicBezTo>
                    <a:pt x="65452" y="34654"/>
                    <a:pt x="64497" y="39854"/>
                    <a:pt x="63648" y="4250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1B0BE56-3753-4DA8-9C30-1675CA04C7FD}"/>
                </a:ext>
              </a:extLst>
            </p:cNvPr>
            <p:cNvSpPr/>
            <p:nvPr/>
          </p:nvSpPr>
          <p:spPr>
            <a:xfrm>
              <a:off x="515705" y="1631860"/>
              <a:ext cx="53060" cy="63672"/>
            </a:xfrm>
            <a:custGeom>
              <a:avLst/>
              <a:gdLst>
                <a:gd name="connsiteX0" fmla="*/ 38975 w 53060"/>
                <a:gd name="connsiteY0" fmla="*/ 69827 h 63672"/>
                <a:gd name="connsiteX1" fmla="*/ 26877 w 53060"/>
                <a:gd name="connsiteY1" fmla="*/ 58260 h 63672"/>
                <a:gd name="connsiteX2" fmla="*/ 29318 w 53060"/>
                <a:gd name="connsiteY2" fmla="*/ 55819 h 63672"/>
                <a:gd name="connsiteX3" fmla="*/ 34836 w 53060"/>
                <a:gd name="connsiteY3" fmla="*/ 59427 h 63672"/>
                <a:gd name="connsiteX4" fmla="*/ 48738 w 53060"/>
                <a:gd name="connsiteY4" fmla="*/ 56668 h 63672"/>
                <a:gd name="connsiteX5" fmla="*/ 49693 w 53060"/>
                <a:gd name="connsiteY5" fmla="*/ 42554 h 63672"/>
                <a:gd name="connsiteX6" fmla="*/ 34411 w 53060"/>
                <a:gd name="connsiteY6" fmla="*/ 39371 h 63672"/>
                <a:gd name="connsiteX7" fmla="*/ 29424 w 53060"/>
                <a:gd name="connsiteY7" fmla="*/ 40113 h 63672"/>
                <a:gd name="connsiteX8" fmla="*/ 5016 w 53060"/>
                <a:gd name="connsiteY8" fmla="*/ 35020 h 63672"/>
                <a:gd name="connsiteX9" fmla="*/ 6926 w 53060"/>
                <a:gd name="connsiteY9" fmla="*/ 8065 h 63672"/>
                <a:gd name="connsiteX10" fmla="*/ 18175 w 53060"/>
                <a:gd name="connsiteY10" fmla="*/ 0 h 63672"/>
                <a:gd name="connsiteX11" fmla="*/ 28575 w 53060"/>
                <a:gd name="connsiteY11" fmla="*/ 9975 h 63672"/>
                <a:gd name="connsiteX12" fmla="*/ 26028 w 53060"/>
                <a:gd name="connsiteY12" fmla="*/ 12734 h 63672"/>
                <a:gd name="connsiteX13" fmla="*/ 19130 w 53060"/>
                <a:gd name="connsiteY13" fmla="*/ 9126 h 63672"/>
                <a:gd name="connsiteX14" fmla="*/ 10216 w 53060"/>
                <a:gd name="connsiteY14" fmla="*/ 12734 h 63672"/>
                <a:gd name="connsiteX15" fmla="*/ 9473 w 53060"/>
                <a:gd name="connsiteY15" fmla="*/ 25257 h 63672"/>
                <a:gd name="connsiteX16" fmla="*/ 24224 w 53060"/>
                <a:gd name="connsiteY16" fmla="*/ 26955 h 63672"/>
                <a:gd name="connsiteX17" fmla="*/ 27195 w 53060"/>
                <a:gd name="connsiteY17" fmla="*/ 26424 h 63672"/>
                <a:gd name="connsiteX18" fmla="*/ 53725 w 53060"/>
                <a:gd name="connsiteY18" fmla="*/ 31624 h 63672"/>
                <a:gd name="connsiteX19" fmla="*/ 59243 w 53060"/>
                <a:gd name="connsiteY19" fmla="*/ 48709 h 63672"/>
                <a:gd name="connsiteX20" fmla="*/ 52133 w 53060"/>
                <a:gd name="connsiteY20" fmla="*/ 61550 h 63672"/>
                <a:gd name="connsiteX21" fmla="*/ 39081 w 53060"/>
                <a:gd name="connsiteY21" fmla="*/ 69933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060" h="63672">
                  <a:moveTo>
                    <a:pt x="38975" y="69827"/>
                  </a:moveTo>
                  <a:lnTo>
                    <a:pt x="26877" y="58260"/>
                  </a:lnTo>
                  <a:lnTo>
                    <a:pt x="29318" y="55819"/>
                  </a:lnTo>
                  <a:cubicBezTo>
                    <a:pt x="29318" y="55819"/>
                    <a:pt x="33350" y="58685"/>
                    <a:pt x="34836" y="59427"/>
                  </a:cubicBezTo>
                  <a:cubicBezTo>
                    <a:pt x="41415" y="62823"/>
                    <a:pt x="46403" y="59109"/>
                    <a:pt x="48738" y="56668"/>
                  </a:cubicBezTo>
                  <a:cubicBezTo>
                    <a:pt x="53619" y="51574"/>
                    <a:pt x="52876" y="45632"/>
                    <a:pt x="49693" y="42554"/>
                  </a:cubicBezTo>
                  <a:cubicBezTo>
                    <a:pt x="46721" y="39689"/>
                    <a:pt x="42901" y="37991"/>
                    <a:pt x="34411" y="39371"/>
                  </a:cubicBezTo>
                  <a:lnTo>
                    <a:pt x="29424" y="40113"/>
                  </a:lnTo>
                  <a:cubicBezTo>
                    <a:pt x="17857" y="41811"/>
                    <a:pt x="10534" y="40326"/>
                    <a:pt x="5016" y="35020"/>
                  </a:cubicBezTo>
                  <a:cubicBezTo>
                    <a:pt x="-2306" y="28016"/>
                    <a:pt x="-1563" y="16979"/>
                    <a:pt x="6926" y="8065"/>
                  </a:cubicBezTo>
                  <a:cubicBezTo>
                    <a:pt x="14142" y="531"/>
                    <a:pt x="18175" y="0"/>
                    <a:pt x="18175" y="0"/>
                  </a:cubicBezTo>
                  <a:lnTo>
                    <a:pt x="28575" y="9975"/>
                  </a:lnTo>
                  <a:lnTo>
                    <a:pt x="26028" y="12734"/>
                  </a:lnTo>
                  <a:cubicBezTo>
                    <a:pt x="26028" y="12734"/>
                    <a:pt x="23587" y="9551"/>
                    <a:pt x="19130" y="9126"/>
                  </a:cubicBezTo>
                  <a:cubicBezTo>
                    <a:pt x="17008" y="8914"/>
                    <a:pt x="13718" y="9126"/>
                    <a:pt x="10216" y="12734"/>
                  </a:cubicBezTo>
                  <a:cubicBezTo>
                    <a:pt x="6183" y="16873"/>
                    <a:pt x="5971" y="21861"/>
                    <a:pt x="9473" y="25257"/>
                  </a:cubicBezTo>
                  <a:cubicBezTo>
                    <a:pt x="11914" y="27591"/>
                    <a:pt x="14885" y="28440"/>
                    <a:pt x="24224" y="26955"/>
                  </a:cubicBezTo>
                  <a:cubicBezTo>
                    <a:pt x="24224" y="26955"/>
                    <a:pt x="27195" y="26424"/>
                    <a:pt x="27195" y="26424"/>
                  </a:cubicBezTo>
                  <a:cubicBezTo>
                    <a:pt x="40566" y="24408"/>
                    <a:pt x="47570" y="25787"/>
                    <a:pt x="53725" y="31624"/>
                  </a:cubicBezTo>
                  <a:cubicBezTo>
                    <a:pt x="56484" y="34277"/>
                    <a:pt x="60835" y="40007"/>
                    <a:pt x="59243" y="48709"/>
                  </a:cubicBezTo>
                  <a:cubicBezTo>
                    <a:pt x="58395" y="53272"/>
                    <a:pt x="56060" y="57411"/>
                    <a:pt x="52133" y="61550"/>
                  </a:cubicBezTo>
                  <a:cubicBezTo>
                    <a:pt x="48525" y="65370"/>
                    <a:pt x="42795" y="69827"/>
                    <a:pt x="39081" y="6993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3C8D718-013F-454D-B8E3-9F8C4527FAFE}"/>
                </a:ext>
              </a:extLst>
            </p:cNvPr>
            <p:cNvSpPr/>
            <p:nvPr/>
          </p:nvSpPr>
          <p:spPr>
            <a:xfrm>
              <a:off x="1126452" y="1688430"/>
              <a:ext cx="63672" cy="53060"/>
            </a:xfrm>
            <a:custGeom>
              <a:avLst/>
              <a:gdLst>
                <a:gd name="connsiteX0" fmla="*/ 109 w 63672"/>
                <a:gd name="connsiteY0" fmla="*/ 28751 h 53060"/>
                <a:gd name="connsiteX1" fmla="*/ 13905 w 63672"/>
                <a:gd name="connsiteY1" fmla="*/ 19306 h 53060"/>
                <a:gd name="connsiteX2" fmla="*/ 15815 w 63672"/>
                <a:gd name="connsiteY2" fmla="*/ 22278 h 53060"/>
                <a:gd name="connsiteX3" fmla="*/ 11146 w 63672"/>
                <a:gd name="connsiteY3" fmla="*/ 26841 h 53060"/>
                <a:gd name="connsiteX4" fmla="*/ 10933 w 63672"/>
                <a:gd name="connsiteY4" fmla="*/ 41061 h 53060"/>
                <a:gd name="connsiteX5" fmla="*/ 24517 w 63672"/>
                <a:gd name="connsiteY5" fmla="*/ 44881 h 53060"/>
                <a:gd name="connsiteX6" fmla="*/ 30884 w 63672"/>
                <a:gd name="connsiteY6" fmla="*/ 30661 h 53060"/>
                <a:gd name="connsiteX7" fmla="*/ 31202 w 63672"/>
                <a:gd name="connsiteY7" fmla="*/ 25673 h 53060"/>
                <a:gd name="connsiteX8" fmla="*/ 41284 w 63672"/>
                <a:gd name="connsiteY8" fmla="*/ 2858 h 53060"/>
                <a:gd name="connsiteX9" fmla="*/ 67283 w 63672"/>
                <a:gd name="connsiteY9" fmla="*/ 10392 h 53060"/>
                <a:gd name="connsiteX10" fmla="*/ 72802 w 63672"/>
                <a:gd name="connsiteY10" fmla="*/ 23020 h 53060"/>
                <a:gd name="connsiteX11" fmla="*/ 60810 w 63672"/>
                <a:gd name="connsiteY11" fmla="*/ 31192 h 53060"/>
                <a:gd name="connsiteX12" fmla="*/ 58688 w 63672"/>
                <a:gd name="connsiteY12" fmla="*/ 28114 h 53060"/>
                <a:gd name="connsiteX13" fmla="*/ 63675 w 63672"/>
                <a:gd name="connsiteY13" fmla="*/ 22171 h 53060"/>
                <a:gd name="connsiteX14" fmla="*/ 61977 w 63672"/>
                <a:gd name="connsiteY14" fmla="*/ 12621 h 53060"/>
                <a:gd name="connsiteX15" fmla="*/ 49880 w 63672"/>
                <a:gd name="connsiteY15" fmla="*/ 9331 h 53060"/>
                <a:gd name="connsiteX16" fmla="*/ 45104 w 63672"/>
                <a:gd name="connsiteY16" fmla="*/ 23339 h 53060"/>
                <a:gd name="connsiteX17" fmla="*/ 45104 w 63672"/>
                <a:gd name="connsiteY17" fmla="*/ 26416 h 53060"/>
                <a:gd name="connsiteX18" fmla="*/ 34386 w 63672"/>
                <a:gd name="connsiteY18" fmla="*/ 51248 h 53060"/>
                <a:gd name="connsiteX19" fmla="*/ 16558 w 63672"/>
                <a:gd name="connsiteY19" fmla="*/ 53053 h 53060"/>
                <a:gd name="connsiteX20" fmla="*/ 5521 w 63672"/>
                <a:gd name="connsiteY20" fmla="*/ 43396 h 53060"/>
                <a:gd name="connsiteX21" fmla="*/ 109 w 63672"/>
                <a:gd name="connsiteY21" fmla="*/ 28963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672" h="53060">
                  <a:moveTo>
                    <a:pt x="109" y="28751"/>
                  </a:moveTo>
                  <a:lnTo>
                    <a:pt x="13905" y="19306"/>
                  </a:lnTo>
                  <a:lnTo>
                    <a:pt x="15815" y="22278"/>
                  </a:lnTo>
                  <a:cubicBezTo>
                    <a:pt x="15815" y="22278"/>
                    <a:pt x="12207" y="25673"/>
                    <a:pt x="11146" y="26841"/>
                  </a:cubicBezTo>
                  <a:cubicBezTo>
                    <a:pt x="6476" y="32571"/>
                    <a:pt x="9023" y="38196"/>
                    <a:pt x="10933" y="41061"/>
                  </a:cubicBezTo>
                  <a:cubicBezTo>
                    <a:pt x="14966" y="46898"/>
                    <a:pt x="20909" y="47428"/>
                    <a:pt x="24517" y="44881"/>
                  </a:cubicBezTo>
                  <a:cubicBezTo>
                    <a:pt x="28019" y="42547"/>
                    <a:pt x="30353" y="39257"/>
                    <a:pt x="30884" y="30661"/>
                  </a:cubicBezTo>
                  <a:lnTo>
                    <a:pt x="31202" y="25673"/>
                  </a:lnTo>
                  <a:cubicBezTo>
                    <a:pt x="31945" y="14000"/>
                    <a:pt x="35023" y="7102"/>
                    <a:pt x="41284" y="2858"/>
                  </a:cubicBezTo>
                  <a:cubicBezTo>
                    <a:pt x="49667" y="-2873"/>
                    <a:pt x="60279" y="205"/>
                    <a:pt x="67283" y="10392"/>
                  </a:cubicBezTo>
                  <a:cubicBezTo>
                    <a:pt x="73120" y="18988"/>
                    <a:pt x="72802" y="23020"/>
                    <a:pt x="72802" y="23020"/>
                  </a:cubicBezTo>
                  <a:lnTo>
                    <a:pt x="60810" y="31192"/>
                  </a:lnTo>
                  <a:lnTo>
                    <a:pt x="58688" y="28114"/>
                  </a:lnTo>
                  <a:cubicBezTo>
                    <a:pt x="58688" y="28114"/>
                    <a:pt x="62402" y="26416"/>
                    <a:pt x="63675" y="22171"/>
                  </a:cubicBezTo>
                  <a:cubicBezTo>
                    <a:pt x="64312" y="20155"/>
                    <a:pt x="64843" y="16865"/>
                    <a:pt x="61977" y="12621"/>
                  </a:cubicBezTo>
                  <a:cubicBezTo>
                    <a:pt x="58688" y="7845"/>
                    <a:pt x="53912" y="6572"/>
                    <a:pt x="49880" y="9331"/>
                  </a:cubicBezTo>
                  <a:cubicBezTo>
                    <a:pt x="47014" y="11241"/>
                    <a:pt x="45529" y="14000"/>
                    <a:pt x="45104" y="23339"/>
                  </a:cubicBezTo>
                  <a:lnTo>
                    <a:pt x="45104" y="26416"/>
                  </a:lnTo>
                  <a:cubicBezTo>
                    <a:pt x="44149" y="40000"/>
                    <a:pt x="41390" y="46473"/>
                    <a:pt x="34386" y="51248"/>
                  </a:cubicBezTo>
                  <a:cubicBezTo>
                    <a:pt x="31202" y="53371"/>
                    <a:pt x="24729" y="56448"/>
                    <a:pt x="16558" y="53053"/>
                  </a:cubicBezTo>
                  <a:cubicBezTo>
                    <a:pt x="12313" y="51248"/>
                    <a:pt x="8705" y="48065"/>
                    <a:pt x="5521" y="43396"/>
                  </a:cubicBezTo>
                  <a:cubicBezTo>
                    <a:pt x="2550" y="39151"/>
                    <a:pt x="-634" y="32571"/>
                    <a:pt x="109" y="2896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43C3A14-690F-4FCF-8C65-0A46CAA991BE}"/>
                </a:ext>
              </a:extLst>
            </p:cNvPr>
            <p:cNvSpPr/>
            <p:nvPr/>
          </p:nvSpPr>
          <p:spPr>
            <a:xfrm>
              <a:off x="557757" y="1581453"/>
              <a:ext cx="74284" cy="74284"/>
            </a:xfrm>
            <a:custGeom>
              <a:avLst/>
              <a:gdLst>
                <a:gd name="connsiteX0" fmla="*/ 47754 w 74284"/>
                <a:gd name="connsiteY0" fmla="*/ 32897 h 74284"/>
                <a:gd name="connsiteX1" fmla="*/ 55076 w 74284"/>
                <a:gd name="connsiteY1" fmla="*/ 35126 h 74284"/>
                <a:gd name="connsiteX2" fmla="*/ 57623 w 74284"/>
                <a:gd name="connsiteY2" fmla="*/ 33216 h 74284"/>
                <a:gd name="connsiteX3" fmla="*/ 46799 w 74284"/>
                <a:gd name="connsiteY3" fmla="*/ 18677 h 74284"/>
                <a:gd name="connsiteX4" fmla="*/ 44252 w 74284"/>
                <a:gd name="connsiteY4" fmla="*/ 20587 h 74284"/>
                <a:gd name="connsiteX5" fmla="*/ 44252 w 74284"/>
                <a:gd name="connsiteY5" fmla="*/ 28122 h 74284"/>
                <a:gd name="connsiteX6" fmla="*/ 33958 w 74284"/>
                <a:gd name="connsiteY6" fmla="*/ 35869 h 74284"/>
                <a:gd name="connsiteX7" fmla="*/ 20481 w 74284"/>
                <a:gd name="connsiteY7" fmla="*/ 17934 h 74284"/>
                <a:gd name="connsiteX8" fmla="*/ 30669 w 74284"/>
                <a:gd name="connsiteY8" fmla="*/ 10400 h 74284"/>
                <a:gd name="connsiteX9" fmla="*/ 40220 w 74284"/>
                <a:gd name="connsiteY9" fmla="*/ 12841 h 74284"/>
                <a:gd name="connsiteX10" fmla="*/ 42766 w 74284"/>
                <a:gd name="connsiteY10" fmla="*/ 10930 h 74284"/>
                <a:gd name="connsiteX11" fmla="*/ 34595 w 74284"/>
                <a:gd name="connsiteY11" fmla="*/ 0 h 74284"/>
                <a:gd name="connsiteX12" fmla="*/ 0 w 74284"/>
                <a:gd name="connsiteY12" fmla="*/ 25893 h 74284"/>
                <a:gd name="connsiteX13" fmla="*/ 1910 w 74284"/>
                <a:gd name="connsiteY13" fmla="*/ 28440 h 74284"/>
                <a:gd name="connsiteX14" fmla="*/ 12310 w 74284"/>
                <a:gd name="connsiteY14" fmla="*/ 27910 h 74284"/>
                <a:gd name="connsiteX15" fmla="*/ 41175 w 74284"/>
                <a:gd name="connsiteY15" fmla="*/ 66537 h 74284"/>
                <a:gd name="connsiteX16" fmla="*/ 39264 w 74284"/>
                <a:gd name="connsiteY16" fmla="*/ 76300 h 74284"/>
                <a:gd name="connsiteX17" fmla="*/ 41281 w 74284"/>
                <a:gd name="connsiteY17" fmla="*/ 78953 h 74284"/>
                <a:gd name="connsiteX18" fmla="*/ 76619 w 74284"/>
                <a:gd name="connsiteY18" fmla="*/ 52530 h 74284"/>
                <a:gd name="connsiteX19" fmla="*/ 67599 w 74284"/>
                <a:gd name="connsiteY19" fmla="*/ 40644 h 74284"/>
                <a:gd name="connsiteX20" fmla="*/ 65052 w 74284"/>
                <a:gd name="connsiteY20" fmla="*/ 42554 h 74284"/>
                <a:gd name="connsiteX21" fmla="*/ 64627 w 74284"/>
                <a:gd name="connsiteY21" fmla="*/ 53909 h 74284"/>
                <a:gd name="connsiteX22" fmla="*/ 53485 w 74284"/>
                <a:gd name="connsiteY22" fmla="*/ 62187 h 74284"/>
                <a:gd name="connsiteX23" fmla="*/ 37460 w 74284"/>
                <a:gd name="connsiteY23" fmla="*/ 40750 h 74284"/>
                <a:gd name="connsiteX24" fmla="*/ 37460 w 74284"/>
                <a:gd name="connsiteY24" fmla="*/ 40750 h 74284"/>
                <a:gd name="connsiteX25" fmla="*/ 47754 w 74284"/>
                <a:gd name="connsiteY25" fmla="*/ 33003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284" h="74284">
                  <a:moveTo>
                    <a:pt x="47754" y="32897"/>
                  </a:moveTo>
                  <a:cubicBezTo>
                    <a:pt x="51256" y="30244"/>
                    <a:pt x="52317" y="31412"/>
                    <a:pt x="55076" y="35126"/>
                  </a:cubicBezTo>
                  <a:lnTo>
                    <a:pt x="57623" y="33216"/>
                  </a:lnTo>
                  <a:lnTo>
                    <a:pt x="46799" y="18677"/>
                  </a:lnTo>
                  <a:lnTo>
                    <a:pt x="44252" y="20587"/>
                  </a:lnTo>
                  <a:cubicBezTo>
                    <a:pt x="47011" y="24302"/>
                    <a:pt x="47860" y="25575"/>
                    <a:pt x="44252" y="28122"/>
                  </a:cubicBezTo>
                  <a:lnTo>
                    <a:pt x="33958" y="35869"/>
                  </a:lnTo>
                  <a:lnTo>
                    <a:pt x="20481" y="17934"/>
                  </a:lnTo>
                  <a:cubicBezTo>
                    <a:pt x="20481" y="17934"/>
                    <a:pt x="28546" y="11992"/>
                    <a:pt x="30669" y="10400"/>
                  </a:cubicBezTo>
                  <a:cubicBezTo>
                    <a:pt x="35444" y="6792"/>
                    <a:pt x="37567" y="9232"/>
                    <a:pt x="40220" y="12841"/>
                  </a:cubicBezTo>
                  <a:lnTo>
                    <a:pt x="42766" y="10930"/>
                  </a:lnTo>
                  <a:lnTo>
                    <a:pt x="34595" y="0"/>
                  </a:lnTo>
                  <a:lnTo>
                    <a:pt x="0" y="25893"/>
                  </a:lnTo>
                  <a:lnTo>
                    <a:pt x="1910" y="28440"/>
                  </a:lnTo>
                  <a:cubicBezTo>
                    <a:pt x="4245" y="26636"/>
                    <a:pt x="8596" y="22922"/>
                    <a:pt x="12310" y="27910"/>
                  </a:cubicBezTo>
                  <a:cubicBezTo>
                    <a:pt x="16024" y="32897"/>
                    <a:pt x="41175" y="66537"/>
                    <a:pt x="41175" y="66537"/>
                  </a:cubicBezTo>
                  <a:cubicBezTo>
                    <a:pt x="45419" y="72268"/>
                    <a:pt x="43297" y="73223"/>
                    <a:pt x="39264" y="76300"/>
                  </a:cubicBezTo>
                  <a:lnTo>
                    <a:pt x="41281" y="78953"/>
                  </a:lnTo>
                  <a:lnTo>
                    <a:pt x="76619" y="52530"/>
                  </a:lnTo>
                  <a:lnTo>
                    <a:pt x="67599" y="40644"/>
                  </a:lnTo>
                  <a:lnTo>
                    <a:pt x="65052" y="42554"/>
                  </a:lnTo>
                  <a:cubicBezTo>
                    <a:pt x="68978" y="47860"/>
                    <a:pt x="68235" y="51256"/>
                    <a:pt x="64627" y="53909"/>
                  </a:cubicBezTo>
                  <a:cubicBezTo>
                    <a:pt x="62186" y="55713"/>
                    <a:pt x="53485" y="62187"/>
                    <a:pt x="53485" y="62187"/>
                  </a:cubicBezTo>
                  <a:lnTo>
                    <a:pt x="37460" y="40750"/>
                  </a:lnTo>
                  <a:cubicBezTo>
                    <a:pt x="37460" y="40750"/>
                    <a:pt x="37460" y="40750"/>
                    <a:pt x="37460" y="40750"/>
                  </a:cubicBezTo>
                  <a:lnTo>
                    <a:pt x="47754" y="3300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3A8DE11-9B72-4400-9196-491033618C62}"/>
                </a:ext>
              </a:extLst>
            </p:cNvPr>
            <p:cNvSpPr/>
            <p:nvPr/>
          </p:nvSpPr>
          <p:spPr>
            <a:xfrm>
              <a:off x="1019911" y="1570523"/>
              <a:ext cx="63672" cy="74284"/>
            </a:xfrm>
            <a:custGeom>
              <a:avLst/>
              <a:gdLst>
                <a:gd name="connsiteX0" fmla="*/ 45632 w 63672"/>
                <a:gd name="connsiteY0" fmla="*/ 47542 h 74284"/>
                <a:gd name="connsiteX1" fmla="*/ 45950 w 63672"/>
                <a:gd name="connsiteY1" fmla="*/ 55076 h 74284"/>
                <a:gd name="connsiteX2" fmla="*/ 48603 w 63672"/>
                <a:gd name="connsiteY2" fmla="*/ 56880 h 74284"/>
                <a:gd name="connsiteX3" fmla="*/ 58685 w 63672"/>
                <a:gd name="connsiteY3" fmla="*/ 41811 h 74284"/>
                <a:gd name="connsiteX4" fmla="*/ 56032 w 63672"/>
                <a:gd name="connsiteY4" fmla="*/ 40113 h 74284"/>
                <a:gd name="connsiteX5" fmla="*/ 48921 w 63672"/>
                <a:gd name="connsiteY5" fmla="*/ 42660 h 74284"/>
                <a:gd name="connsiteX6" fmla="*/ 38203 w 63672"/>
                <a:gd name="connsiteY6" fmla="*/ 35444 h 74284"/>
                <a:gd name="connsiteX7" fmla="*/ 50725 w 63672"/>
                <a:gd name="connsiteY7" fmla="*/ 16767 h 74284"/>
                <a:gd name="connsiteX8" fmla="*/ 61231 w 63672"/>
                <a:gd name="connsiteY8" fmla="*/ 23877 h 74284"/>
                <a:gd name="connsiteX9" fmla="*/ 62080 w 63672"/>
                <a:gd name="connsiteY9" fmla="*/ 33746 h 74284"/>
                <a:gd name="connsiteX10" fmla="*/ 64627 w 63672"/>
                <a:gd name="connsiteY10" fmla="*/ 35444 h 74284"/>
                <a:gd name="connsiteX11" fmla="*/ 72268 w 63672"/>
                <a:gd name="connsiteY11" fmla="*/ 23983 h 74284"/>
                <a:gd name="connsiteX12" fmla="*/ 36399 w 63672"/>
                <a:gd name="connsiteY12" fmla="*/ 0 h 74284"/>
                <a:gd name="connsiteX13" fmla="*/ 34701 w 63672"/>
                <a:gd name="connsiteY13" fmla="*/ 2547 h 74284"/>
                <a:gd name="connsiteX14" fmla="*/ 38628 w 63672"/>
                <a:gd name="connsiteY14" fmla="*/ 12204 h 74284"/>
                <a:gd name="connsiteX15" fmla="*/ 11779 w 63672"/>
                <a:gd name="connsiteY15" fmla="*/ 52317 h 74284"/>
                <a:gd name="connsiteX16" fmla="*/ 1910 w 63672"/>
                <a:gd name="connsiteY16" fmla="*/ 53803 h 74284"/>
                <a:gd name="connsiteX17" fmla="*/ 0 w 63672"/>
                <a:gd name="connsiteY17" fmla="*/ 56562 h 74284"/>
                <a:gd name="connsiteX18" fmla="*/ 36611 w 63672"/>
                <a:gd name="connsiteY18" fmla="*/ 81076 h 74284"/>
                <a:gd name="connsiteX19" fmla="*/ 44889 w 63672"/>
                <a:gd name="connsiteY19" fmla="*/ 68660 h 74284"/>
                <a:gd name="connsiteX20" fmla="*/ 42236 w 63672"/>
                <a:gd name="connsiteY20" fmla="*/ 66856 h 74284"/>
                <a:gd name="connsiteX21" fmla="*/ 31412 w 63672"/>
                <a:gd name="connsiteY21" fmla="*/ 70252 h 74284"/>
                <a:gd name="connsiteX22" fmla="*/ 19951 w 63672"/>
                <a:gd name="connsiteY22" fmla="*/ 62505 h 74284"/>
                <a:gd name="connsiteX23" fmla="*/ 34914 w 63672"/>
                <a:gd name="connsiteY23" fmla="*/ 40220 h 74284"/>
                <a:gd name="connsiteX24" fmla="*/ 34914 w 63672"/>
                <a:gd name="connsiteY24" fmla="*/ 40220 h 74284"/>
                <a:gd name="connsiteX25" fmla="*/ 45632 w 63672"/>
                <a:gd name="connsiteY25" fmla="*/ 47436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672" h="74284">
                  <a:moveTo>
                    <a:pt x="45632" y="47542"/>
                  </a:moveTo>
                  <a:cubicBezTo>
                    <a:pt x="49346" y="49983"/>
                    <a:pt x="48603" y="51256"/>
                    <a:pt x="45950" y="55076"/>
                  </a:cubicBezTo>
                  <a:lnTo>
                    <a:pt x="48603" y="56880"/>
                  </a:lnTo>
                  <a:lnTo>
                    <a:pt x="58685" y="41811"/>
                  </a:lnTo>
                  <a:lnTo>
                    <a:pt x="56032" y="40113"/>
                  </a:lnTo>
                  <a:cubicBezTo>
                    <a:pt x="53485" y="43934"/>
                    <a:pt x="52530" y="45101"/>
                    <a:pt x="48921" y="42660"/>
                  </a:cubicBezTo>
                  <a:lnTo>
                    <a:pt x="38203" y="35444"/>
                  </a:lnTo>
                  <a:lnTo>
                    <a:pt x="50725" y="16767"/>
                  </a:lnTo>
                  <a:cubicBezTo>
                    <a:pt x="50725" y="16767"/>
                    <a:pt x="59003" y="22391"/>
                    <a:pt x="61231" y="23877"/>
                  </a:cubicBezTo>
                  <a:cubicBezTo>
                    <a:pt x="66219" y="27167"/>
                    <a:pt x="64521" y="30032"/>
                    <a:pt x="62080" y="33746"/>
                  </a:cubicBezTo>
                  <a:lnTo>
                    <a:pt x="64627" y="35444"/>
                  </a:lnTo>
                  <a:lnTo>
                    <a:pt x="72268" y="23983"/>
                  </a:lnTo>
                  <a:lnTo>
                    <a:pt x="36399" y="0"/>
                  </a:lnTo>
                  <a:lnTo>
                    <a:pt x="34701" y="2547"/>
                  </a:lnTo>
                  <a:cubicBezTo>
                    <a:pt x="37142" y="4139"/>
                    <a:pt x="42130" y="7004"/>
                    <a:pt x="38628" y="12204"/>
                  </a:cubicBezTo>
                  <a:cubicBezTo>
                    <a:pt x="35126" y="17404"/>
                    <a:pt x="11779" y="52317"/>
                    <a:pt x="11779" y="52317"/>
                  </a:cubicBezTo>
                  <a:cubicBezTo>
                    <a:pt x="7747" y="58260"/>
                    <a:pt x="6155" y="56562"/>
                    <a:pt x="1910" y="53803"/>
                  </a:cubicBezTo>
                  <a:lnTo>
                    <a:pt x="0" y="56562"/>
                  </a:lnTo>
                  <a:lnTo>
                    <a:pt x="36611" y="81076"/>
                  </a:lnTo>
                  <a:lnTo>
                    <a:pt x="44889" y="68660"/>
                  </a:lnTo>
                  <a:lnTo>
                    <a:pt x="42236" y="66856"/>
                  </a:lnTo>
                  <a:cubicBezTo>
                    <a:pt x="38628" y="72374"/>
                    <a:pt x="35126" y="72799"/>
                    <a:pt x="31412" y="70252"/>
                  </a:cubicBezTo>
                  <a:cubicBezTo>
                    <a:pt x="28971" y="68554"/>
                    <a:pt x="19951" y="62505"/>
                    <a:pt x="19951" y="62505"/>
                  </a:cubicBezTo>
                  <a:lnTo>
                    <a:pt x="34914" y="40220"/>
                  </a:lnTo>
                  <a:cubicBezTo>
                    <a:pt x="34914" y="40220"/>
                    <a:pt x="34914" y="40220"/>
                    <a:pt x="34914" y="40220"/>
                  </a:cubicBezTo>
                  <a:lnTo>
                    <a:pt x="45632" y="4743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421B64A-4EE9-4518-927F-AD821A15F3AF}"/>
                </a:ext>
              </a:extLst>
            </p:cNvPr>
            <p:cNvSpPr/>
            <p:nvPr/>
          </p:nvSpPr>
          <p:spPr>
            <a:xfrm>
              <a:off x="621429" y="1552058"/>
              <a:ext cx="53060" cy="63672"/>
            </a:xfrm>
            <a:custGeom>
              <a:avLst/>
              <a:gdLst>
                <a:gd name="connsiteX0" fmla="*/ 21330 w 53060"/>
                <a:gd name="connsiteY0" fmla="*/ 10188 h 63672"/>
                <a:gd name="connsiteX1" fmla="*/ 25893 w 53060"/>
                <a:gd name="connsiteY1" fmla="*/ 2865 h 63672"/>
                <a:gd name="connsiteX2" fmla="*/ 24408 w 53060"/>
                <a:gd name="connsiteY2" fmla="*/ 0 h 63672"/>
                <a:gd name="connsiteX3" fmla="*/ 0 w 53060"/>
                <a:gd name="connsiteY3" fmla="*/ 12522 h 63672"/>
                <a:gd name="connsiteX4" fmla="*/ 1486 w 53060"/>
                <a:gd name="connsiteY4" fmla="*/ 15281 h 63672"/>
                <a:gd name="connsiteX5" fmla="*/ 10294 w 53060"/>
                <a:gd name="connsiteY5" fmla="*/ 15812 h 63672"/>
                <a:gd name="connsiteX6" fmla="*/ 34065 w 53060"/>
                <a:gd name="connsiteY6" fmla="*/ 62080 h 63672"/>
                <a:gd name="connsiteX7" fmla="*/ 29395 w 53060"/>
                <a:gd name="connsiteY7" fmla="*/ 69509 h 63672"/>
                <a:gd name="connsiteX8" fmla="*/ 30881 w 53060"/>
                <a:gd name="connsiteY8" fmla="*/ 72268 h 63672"/>
                <a:gd name="connsiteX9" fmla="*/ 57199 w 53060"/>
                <a:gd name="connsiteY9" fmla="*/ 58791 h 63672"/>
                <a:gd name="connsiteX10" fmla="*/ 55819 w 53060"/>
                <a:gd name="connsiteY10" fmla="*/ 56032 h 63672"/>
                <a:gd name="connsiteX11" fmla="*/ 45313 w 53060"/>
                <a:gd name="connsiteY11" fmla="*/ 56350 h 63672"/>
                <a:gd name="connsiteX12" fmla="*/ 21542 w 53060"/>
                <a:gd name="connsiteY12" fmla="*/ 10081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60" h="63672">
                  <a:moveTo>
                    <a:pt x="21330" y="10188"/>
                  </a:moveTo>
                  <a:cubicBezTo>
                    <a:pt x="19420" y="6367"/>
                    <a:pt x="21224" y="5306"/>
                    <a:pt x="25893" y="2865"/>
                  </a:cubicBezTo>
                  <a:lnTo>
                    <a:pt x="24408" y="0"/>
                  </a:lnTo>
                  <a:lnTo>
                    <a:pt x="0" y="12522"/>
                  </a:lnTo>
                  <a:lnTo>
                    <a:pt x="1486" y="15281"/>
                  </a:lnTo>
                  <a:cubicBezTo>
                    <a:pt x="1486" y="15281"/>
                    <a:pt x="7747" y="10824"/>
                    <a:pt x="10294" y="15812"/>
                  </a:cubicBezTo>
                  <a:cubicBezTo>
                    <a:pt x="11567" y="18253"/>
                    <a:pt x="34065" y="62080"/>
                    <a:pt x="34065" y="62080"/>
                  </a:cubicBezTo>
                  <a:cubicBezTo>
                    <a:pt x="36081" y="65901"/>
                    <a:pt x="34065" y="67068"/>
                    <a:pt x="29395" y="69509"/>
                  </a:cubicBezTo>
                  <a:lnTo>
                    <a:pt x="30881" y="72268"/>
                  </a:lnTo>
                  <a:lnTo>
                    <a:pt x="57199" y="58791"/>
                  </a:lnTo>
                  <a:lnTo>
                    <a:pt x="55819" y="56032"/>
                  </a:lnTo>
                  <a:cubicBezTo>
                    <a:pt x="51893" y="58048"/>
                    <a:pt x="47542" y="60913"/>
                    <a:pt x="45313" y="56350"/>
                  </a:cubicBezTo>
                  <a:cubicBezTo>
                    <a:pt x="42979" y="51787"/>
                    <a:pt x="21542" y="10081"/>
                    <a:pt x="21542" y="1008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2C6A3BE-52F0-4D29-8964-CF109BB08723}"/>
                </a:ext>
              </a:extLst>
            </p:cNvPr>
            <p:cNvSpPr/>
            <p:nvPr/>
          </p:nvSpPr>
          <p:spPr>
            <a:xfrm>
              <a:off x="716088" y="1510247"/>
              <a:ext cx="63672" cy="74284"/>
            </a:xfrm>
            <a:custGeom>
              <a:avLst/>
              <a:gdLst>
                <a:gd name="connsiteX0" fmla="*/ 67917 w 63672"/>
                <a:gd name="connsiteY0" fmla="*/ 35656 h 74284"/>
                <a:gd name="connsiteX1" fmla="*/ 62505 w 63672"/>
                <a:gd name="connsiteY1" fmla="*/ 8914 h 74284"/>
                <a:gd name="connsiteX2" fmla="*/ 68872 w 63672"/>
                <a:gd name="connsiteY2" fmla="*/ 3077 h 74284"/>
                <a:gd name="connsiteX3" fmla="*/ 68235 w 63672"/>
                <a:gd name="connsiteY3" fmla="*/ 0 h 74284"/>
                <a:gd name="connsiteX4" fmla="*/ 44889 w 63672"/>
                <a:gd name="connsiteY4" fmla="*/ 4669 h 74284"/>
                <a:gd name="connsiteX5" fmla="*/ 45526 w 63672"/>
                <a:gd name="connsiteY5" fmla="*/ 7641 h 74284"/>
                <a:gd name="connsiteX6" fmla="*/ 53803 w 63672"/>
                <a:gd name="connsiteY6" fmla="*/ 10612 h 74284"/>
                <a:gd name="connsiteX7" fmla="*/ 59427 w 63672"/>
                <a:gd name="connsiteY7" fmla="*/ 38840 h 74284"/>
                <a:gd name="connsiteX8" fmla="*/ 58791 w 63672"/>
                <a:gd name="connsiteY8" fmla="*/ 60489 h 74284"/>
                <a:gd name="connsiteX9" fmla="*/ 48391 w 63672"/>
                <a:gd name="connsiteY9" fmla="*/ 67174 h 74284"/>
                <a:gd name="connsiteX10" fmla="*/ 37460 w 63672"/>
                <a:gd name="connsiteY10" fmla="*/ 65795 h 74284"/>
                <a:gd name="connsiteX11" fmla="*/ 26955 w 63672"/>
                <a:gd name="connsiteY11" fmla="*/ 46587 h 74284"/>
                <a:gd name="connsiteX12" fmla="*/ 21012 w 63672"/>
                <a:gd name="connsiteY12" fmla="*/ 17085 h 74284"/>
                <a:gd name="connsiteX13" fmla="*/ 27485 w 63672"/>
                <a:gd name="connsiteY13" fmla="*/ 11249 h 74284"/>
                <a:gd name="connsiteX14" fmla="*/ 26848 w 63672"/>
                <a:gd name="connsiteY14" fmla="*/ 8171 h 74284"/>
                <a:gd name="connsiteX15" fmla="*/ 0 w 63672"/>
                <a:gd name="connsiteY15" fmla="*/ 13583 h 74284"/>
                <a:gd name="connsiteX16" fmla="*/ 637 w 63672"/>
                <a:gd name="connsiteY16" fmla="*/ 16661 h 74284"/>
                <a:gd name="connsiteX17" fmla="*/ 8914 w 63672"/>
                <a:gd name="connsiteY17" fmla="*/ 19526 h 74284"/>
                <a:gd name="connsiteX18" fmla="*/ 14963 w 63672"/>
                <a:gd name="connsiteY18" fmla="*/ 49558 h 74284"/>
                <a:gd name="connsiteX19" fmla="*/ 27379 w 63672"/>
                <a:gd name="connsiteY19" fmla="*/ 71101 h 74284"/>
                <a:gd name="connsiteX20" fmla="*/ 47966 w 63672"/>
                <a:gd name="connsiteY20" fmla="*/ 73329 h 74284"/>
                <a:gd name="connsiteX21" fmla="*/ 64840 w 63672"/>
                <a:gd name="connsiteY21" fmla="*/ 63354 h 74284"/>
                <a:gd name="connsiteX22" fmla="*/ 67917 w 63672"/>
                <a:gd name="connsiteY22" fmla="*/ 35444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72" h="74284">
                  <a:moveTo>
                    <a:pt x="67917" y="35656"/>
                  </a:moveTo>
                  <a:lnTo>
                    <a:pt x="62505" y="8914"/>
                  </a:lnTo>
                  <a:cubicBezTo>
                    <a:pt x="61656" y="4669"/>
                    <a:pt x="63672" y="4139"/>
                    <a:pt x="68872" y="3077"/>
                  </a:cubicBezTo>
                  <a:lnTo>
                    <a:pt x="68235" y="0"/>
                  </a:lnTo>
                  <a:lnTo>
                    <a:pt x="44889" y="4669"/>
                  </a:lnTo>
                  <a:lnTo>
                    <a:pt x="45526" y="7641"/>
                  </a:lnTo>
                  <a:cubicBezTo>
                    <a:pt x="45526" y="7641"/>
                    <a:pt x="52742" y="5094"/>
                    <a:pt x="53803" y="10612"/>
                  </a:cubicBezTo>
                  <a:cubicBezTo>
                    <a:pt x="54015" y="11673"/>
                    <a:pt x="59427" y="38840"/>
                    <a:pt x="59427" y="38840"/>
                  </a:cubicBezTo>
                  <a:cubicBezTo>
                    <a:pt x="61231" y="47966"/>
                    <a:pt x="62293" y="55183"/>
                    <a:pt x="58791" y="60489"/>
                  </a:cubicBezTo>
                  <a:cubicBezTo>
                    <a:pt x="55607" y="65264"/>
                    <a:pt x="50407" y="66750"/>
                    <a:pt x="48391" y="67174"/>
                  </a:cubicBezTo>
                  <a:cubicBezTo>
                    <a:pt x="45313" y="67705"/>
                    <a:pt x="41599" y="68023"/>
                    <a:pt x="37460" y="65795"/>
                  </a:cubicBezTo>
                  <a:cubicBezTo>
                    <a:pt x="33640" y="63778"/>
                    <a:pt x="29608" y="59958"/>
                    <a:pt x="26955" y="46587"/>
                  </a:cubicBezTo>
                  <a:lnTo>
                    <a:pt x="21012" y="17085"/>
                  </a:lnTo>
                  <a:cubicBezTo>
                    <a:pt x="20163" y="12841"/>
                    <a:pt x="22179" y="12310"/>
                    <a:pt x="27485" y="11249"/>
                  </a:cubicBezTo>
                  <a:lnTo>
                    <a:pt x="26848" y="8171"/>
                  </a:lnTo>
                  <a:lnTo>
                    <a:pt x="0" y="13583"/>
                  </a:lnTo>
                  <a:lnTo>
                    <a:pt x="637" y="16661"/>
                  </a:lnTo>
                  <a:cubicBezTo>
                    <a:pt x="637" y="16661"/>
                    <a:pt x="7853" y="14114"/>
                    <a:pt x="8914" y="19526"/>
                  </a:cubicBezTo>
                  <a:cubicBezTo>
                    <a:pt x="9126" y="20800"/>
                    <a:pt x="14963" y="49558"/>
                    <a:pt x="14963" y="49558"/>
                  </a:cubicBezTo>
                  <a:cubicBezTo>
                    <a:pt x="17085" y="60595"/>
                    <a:pt x="21118" y="67386"/>
                    <a:pt x="27379" y="71101"/>
                  </a:cubicBezTo>
                  <a:cubicBezTo>
                    <a:pt x="35338" y="75876"/>
                    <a:pt x="44252" y="74072"/>
                    <a:pt x="47966" y="73329"/>
                  </a:cubicBezTo>
                  <a:cubicBezTo>
                    <a:pt x="53060" y="72268"/>
                    <a:pt x="59533" y="70252"/>
                    <a:pt x="64840" y="63354"/>
                  </a:cubicBezTo>
                  <a:cubicBezTo>
                    <a:pt x="70888" y="55607"/>
                    <a:pt x="69933" y="45419"/>
                    <a:pt x="67917" y="3544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8C14A38-EB24-44F2-B2E4-7453935DC57D}"/>
                </a:ext>
              </a:extLst>
            </p:cNvPr>
            <p:cNvSpPr/>
            <p:nvPr/>
          </p:nvSpPr>
          <p:spPr>
            <a:xfrm>
              <a:off x="906786" y="1517357"/>
              <a:ext cx="31836" cy="63672"/>
            </a:xfrm>
            <a:custGeom>
              <a:avLst/>
              <a:gdLst>
                <a:gd name="connsiteX0" fmla="*/ 33003 w 31836"/>
                <a:gd name="connsiteY0" fmla="*/ 12098 h 63672"/>
                <a:gd name="connsiteX1" fmla="*/ 41175 w 31836"/>
                <a:gd name="connsiteY1" fmla="*/ 9339 h 63672"/>
                <a:gd name="connsiteX2" fmla="*/ 41917 w 31836"/>
                <a:gd name="connsiteY2" fmla="*/ 6261 h 63672"/>
                <a:gd name="connsiteX3" fmla="*/ 15175 w 31836"/>
                <a:gd name="connsiteY3" fmla="*/ 0 h 63672"/>
                <a:gd name="connsiteX4" fmla="*/ 14538 w 31836"/>
                <a:gd name="connsiteY4" fmla="*/ 3077 h 63672"/>
                <a:gd name="connsiteX5" fmla="*/ 20906 w 31836"/>
                <a:gd name="connsiteY5" fmla="*/ 9126 h 63672"/>
                <a:gd name="connsiteX6" fmla="*/ 9126 w 31836"/>
                <a:gd name="connsiteY6" fmla="*/ 59746 h 63672"/>
                <a:gd name="connsiteX7" fmla="*/ 743 w 31836"/>
                <a:gd name="connsiteY7" fmla="*/ 62399 h 63672"/>
                <a:gd name="connsiteX8" fmla="*/ 0 w 31836"/>
                <a:gd name="connsiteY8" fmla="*/ 65476 h 63672"/>
                <a:gd name="connsiteX9" fmla="*/ 28865 w 31836"/>
                <a:gd name="connsiteY9" fmla="*/ 72162 h 63672"/>
                <a:gd name="connsiteX10" fmla="*/ 29501 w 31836"/>
                <a:gd name="connsiteY10" fmla="*/ 69190 h 63672"/>
                <a:gd name="connsiteX11" fmla="*/ 21224 w 31836"/>
                <a:gd name="connsiteY11" fmla="*/ 62717 h 63672"/>
                <a:gd name="connsiteX12" fmla="*/ 32897 w 31836"/>
                <a:gd name="connsiteY12" fmla="*/ 12098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36" h="63672">
                  <a:moveTo>
                    <a:pt x="33003" y="12098"/>
                  </a:moveTo>
                  <a:cubicBezTo>
                    <a:pt x="33958" y="7853"/>
                    <a:pt x="35975" y="8171"/>
                    <a:pt x="41175" y="9339"/>
                  </a:cubicBezTo>
                  <a:lnTo>
                    <a:pt x="41917" y="6261"/>
                  </a:lnTo>
                  <a:lnTo>
                    <a:pt x="15175" y="0"/>
                  </a:lnTo>
                  <a:lnTo>
                    <a:pt x="14538" y="3077"/>
                  </a:lnTo>
                  <a:cubicBezTo>
                    <a:pt x="14538" y="3077"/>
                    <a:pt x="22073" y="3714"/>
                    <a:pt x="20906" y="9126"/>
                  </a:cubicBezTo>
                  <a:cubicBezTo>
                    <a:pt x="20269" y="11779"/>
                    <a:pt x="9126" y="59746"/>
                    <a:pt x="9126" y="59746"/>
                  </a:cubicBezTo>
                  <a:cubicBezTo>
                    <a:pt x="8171" y="63991"/>
                    <a:pt x="5943" y="63566"/>
                    <a:pt x="743" y="62399"/>
                  </a:cubicBezTo>
                  <a:lnTo>
                    <a:pt x="0" y="65476"/>
                  </a:lnTo>
                  <a:lnTo>
                    <a:pt x="28865" y="72162"/>
                  </a:lnTo>
                  <a:lnTo>
                    <a:pt x="29501" y="69190"/>
                  </a:lnTo>
                  <a:cubicBezTo>
                    <a:pt x="25150" y="68235"/>
                    <a:pt x="20057" y="67599"/>
                    <a:pt x="21224" y="62717"/>
                  </a:cubicBezTo>
                  <a:cubicBezTo>
                    <a:pt x="22391" y="57729"/>
                    <a:pt x="32897" y="12098"/>
                    <a:pt x="32897" y="1209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774775A-1605-422C-A9CD-262B162F9196}"/>
                </a:ext>
              </a:extLst>
            </p:cNvPr>
            <p:cNvSpPr/>
            <p:nvPr/>
          </p:nvSpPr>
          <p:spPr>
            <a:xfrm>
              <a:off x="1157018" y="1739997"/>
              <a:ext cx="63672" cy="53060"/>
            </a:xfrm>
            <a:custGeom>
              <a:avLst/>
              <a:gdLst>
                <a:gd name="connsiteX0" fmla="*/ 62399 w 63672"/>
                <a:gd name="connsiteY0" fmla="*/ 21330 h 53060"/>
                <a:gd name="connsiteX1" fmla="*/ 69615 w 63672"/>
                <a:gd name="connsiteY1" fmla="*/ 26000 h 53060"/>
                <a:gd name="connsiteX2" fmla="*/ 72480 w 63672"/>
                <a:gd name="connsiteY2" fmla="*/ 24620 h 53060"/>
                <a:gd name="connsiteX3" fmla="*/ 60382 w 63672"/>
                <a:gd name="connsiteY3" fmla="*/ 0 h 53060"/>
                <a:gd name="connsiteX4" fmla="*/ 57623 w 63672"/>
                <a:gd name="connsiteY4" fmla="*/ 1380 h 53060"/>
                <a:gd name="connsiteX5" fmla="*/ 56880 w 63672"/>
                <a:gd name="connsiteY5" fmla="*/ 10081 h 53060"/>
                <a:gd name="connsiteX6" fmla="*/ 10188 w 63672"/>
                <a:gd name="connsiteY6" fmla="*/ 33003 h 53060"/>
                <a:gd name="connsiteX7" fmla="*/ 2865 w 63672"/>
                <a:gd name="connsiteY7" fmla="*/ 28122 h 53060"/>
                <a:gd name="connsiteX8" fmla="*/ 0 w 63672"/>
                <a:gd name="connsiteY8" fmla="*/ 29502 h 53060"/>
                <a:gd name="connsiteX9" fmla="*/ 13053 w 63672"/>
                <a:gd name="connsiteY9" fmla="*/ 56032 h 53060"/>
                <a:gd name="connsiteX10" fmla="*/ 15812 w 63672"/>
                <a:gd name="connsiteY10" fmla="*/ 54652 h 53060"/>
                <a:gd name="connsiteX11" fmla="*/ 15600 w 63672"/>
                <a:gd name="connsiteY11" fmla="*/ 44146 h 53060"/>
                <a:gd name="connsiteX12" fmla="*/ 62293 w 63672"/>
                <a:gd name="connsiteY12" fmla="*/ 21224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72" h="53060">
                  <a:moveTo>
                    <a:pt x="62399" y="21330"/>
                  </a:moveTo>
                  <a:cubicBezTo>
                    <a:pt x="66219" y="19420"/>
                    <a:pt x="67280" y="21224"/>
                    <a:pt x="69615" y="26000"/>
                  </a:cubicBezTo>
                  <a:lnTo>
                    <a:pt x="72480" y="24620"/>
                  </a:lnTo>
                  <a:lnTo>
                    <a:pt x="60382" y="0"/>
                  </a:lnTo>
                  <a:lnTo>
                    <a:pt x="57623" y="1380"/>
                  </a:lnTo>
                  <a:cubicBezTo>
                    <a:pt x="57623" y="1380"/>
                    <a:pt x="61974" y="7641"/>
                    <a:pt x="56880" y="10081"/>
                  </a:cubicBezTo>
                  <a:cubicBezTo>
                    <a:pt x="54440" y="11249"/>
                    <a:pt x="10188" y="33003"/>
                    <a:pt x="10188" y="33003"/>
                  </a:cubicBezTo>
                  <a:cubicBezTo>
                    <a:pt x="6261" y="34914"/>
                    <a:pt x="5200" y="33003"/>
                    <a:pt x="2865" y="28122"/>
                  </a:cubicBezTo>
                  <a:lnTo>
                    <a:pt x="0" y="29502"/>
                  </a:lnTo>
                  <a:lnTo>
                    <a:pt x="13053" y="56032"/>
                  </a:lnTo>
                  <a:lnTo>
                    <a:pt x="15812" y="54652"/>
                  </a:lnTo>
                  <a:cubicBezTo>
                    <a:pt x="13902" y="50726"/>
                    <a:pt x="11036" y="46375"/>
                    <a:pt x="15600" y="44146"/>
                  </a:cubicBezTo>
                  <a:cubicBezTo>
                    <a:pt x="20163" y="41811"/>
                    <a:pt x="62293" y="21224"/>
                    <a:pt x="62293" y="212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0BBB9EE-B4CB-420B-8BC6-DAFC90C93272}"/>
                </a:ext>
              </a:extLst>
            </p:cNvPr>
            <p:cNvSpPr/>
            <p:nvPr/>
          </p:nvSpPr>
          <p:spPr>
            <a:xfrm>
              <a:off x="1181532" y="1792845"/>
              <a:ext cx="74284" cy="53060"/>
            </a:xfrm>
            <a:custGeom>
              <a:avLst/>
              <a:gdLst>
                <a:gd name="connsiteX0" fmla="*/ 60276 w 74284"/>
                <a:gd name="connsiteY0" fmla="*/ 106 h 53060"/>
                <a:gd name="connsiteX1" fmla="*/ 46587 w 74284"/>
                <a:gd name="connsiteY1" fmla="*/ 2122 h 53060"/>
                <a:gd name="connsiteX2" fmla="*/ 47542 w 74284"/>
                <a:gd name="connsiteY2" fmla="*/ 5518 h 53060"/>
                <a:gd name="connsiteX3" fmla="*/ 57093 w 74284"/>
                <a:gd name="connsiteY3" fmla="*/ 10294 h 53060"/>
                <a:gd name="connsiteX4" fmla="*/ 60807 w 74284"/>
                <a:gd name="connsiteY4" fmla="*/ 22922 h 53060"/>
                <a:gd name="connsiteX5" fmla="*/ 9339 w 74284"/>
                <a:gd name="connsiteY5" fmla="*/ 38097 h 53060"/>
                <a:gd name="connsiteX6" fmla="*/ 2971 w 74284"/>
                <a:gd name="connsiteY6" fmla="*/ 32154 h 53060"/>
                <a:gd name="connsiteX7" fmla="*/ 0 w 74284"/>
                <a:gd name="connsiteY7" fmla="*/ 33003 h 53060"/>
                <a:gd name="connsiteX8" fmla="*/ 8384 w 74284"/>
                <a:gd name="connsiteY8" fmla="*/ 61444 h 53060"/>
                <a:gd name="connsiteX9" fmla="*/ 11355 w 74284"/>
                <a:gd name="connsiteY9" fmla="*/ 60595 h 53060"/>
                <a:gd name="connsiteX10" fmla="*/ 12947 w 74284"/>
                <a:gd name="connsiteY10" fmla="*/ 50089 h 53060"/>
                <a:gd name="connsiteX11" fmla="*/ 64415 w 74284"/>
                <a:gd name="connsiteY11" fmla="*/ 34914 h 53060"/>
                <a:gd name="connsiteX12" fmla="*/ 68129 w 74284"/>
                <a:gd name="connsiteY12" fmla="*/ 47542 h 53060"/>
                <a:gd name="connsiteX13" fmla="*/ 62717 w 74284"/>
                <a:gd name="connsiteY13" fmla="*/ 56668 h 53060"/>
                <a:gd name="connsiteX14" fmla="*/ 63778 w 74284"/>
                <a:gd name="connsiteY14" fmla="*/ 60064 h 53060"/>
                <a:gd name="connsiteX15" fmla="*/ 76301 w 74284"/>
                <a:gd name="connsiteY15" fmla="*/ 54334 h 53060"/>
                <a:gd name="connsiteX16" fmla="*/ 60276 w 74284"/>
                <a:gd name="connsiteY16" fmla="*/ 0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84" h="53060">
                  <a:moveTo>
                    <a:pt x="60276" y="106"/>
                  </a:moveTo>
                  <a:lnTo>
                    <a:pt x="46587" y="2122"/>
                  </a:lnTo>
                  <a:lnTo>
                    <a:pt x="47542" y="5518"/>
                  </a:lnTo>
                  <a:cubicBezTo>
                    <a:pt x="52105" y="4882"/>
                    <a:pt x="55395" y="4563"/>
                    <a:pt x="57093" y="10294"/>
                  </a:cubicBezTo>
                  <a:cubicBezTo>
                    <a:pt x="57411" y="11355"/>
                    <a:pt x="58048" y="13477"/>
                    <a:pt x="60807" y="22922"/>
                  </a:cubicBezTo>
                  <a:cubicBezTo>
                    <a:pt x="53166" y="25151"/>
                    <a:pt x="9339" y="38097"/>
                    <a:pt x="9339" y="38097"/>
                  </a:cubicBezTo>
                  <a:cubicBezTo>
                    <a:pt x="5200" y="39371"/>
                    <a:pt x="4457" y="37248"/>
                    <a:pt x="2971" y="32154"/>
                  </a:cubicBezTo>
                  <a:lnTo>
                    <a:pt x="0" y="33003"/>
                  </a:lnTo>
                  <a:lnTo>
                    <a:pt x="8384" y="61444"/>
                  </a:lnTo>
                  <a:lnTo>
                    <a:pt x="11355" y="60595"/>
                  </a:lnTo>
                  <a:cubicBezTo>
                    <a:pt x="10081" y="56350"/>
                    <a:pt x="8065" y="51574"/>
                    <a:pt x="12947" y="50089"/>
                  </a:cubicBezTo>
                  <a:cubicBezTo>
                    <a:pt x="17510" y="48815"/>
                    <a:pt x="57836" y="36824"/>
                    <a:pt x="64415" y="34914"/>
                  </a:cubicBezTo>
                  <a:cubicBezTo>
                    <a:pt x="67280" y="44358"/>
                    <a:pt x="67811" y="46481"/>
                    <a:pt x="68129" y="47542"/>
                  </a:cubicBezTo>
                  <a:cubicBezTo>
                    <a:pt x="69827" y="53272"/>
                    <a:pt x="66856" y="54864"/>
                    <a:pt x="62717" y="56668"/>
                  </a:cubicBezTo>
                  <a:lnTo>
                    <a:pt x="63778" y="60064"/>
                  </a:lnTo>
                  <a:lnTo>
                    <a:pt x="76301" y="54334"/>
                  </a:lnTo>
                  <a:lnTo>
                    <a:pt x="60276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4FC90B2-7C08-4765-9607-F8DDAF7277B3}"/>
                </a:ext>
              </a:extLst>
            </p:cNvPr>
            <p:cNvSpPr/>
            <p:nvPr/>
          </p:nvSpPr>
          <p:spPr>
            <a:xfrm>
              <a:off x="1073395" y="1615730"/>
              <a:ext cx="74284" cy="84896"/>
            </a:xfrm>
            <a:custGeom>
              <a:avLst/>
              <a:gdLst>
                <a:gd name="connsiteX0" fmla="*/ 74496 w 74284"/>
                <a:gd name="connsiteY0" fmla="*/ 32579 h 84896"/>
                <a:gd name="connsiteX1" fmla="*/ 65476 w 74284"/>
                <a:gd name="connsiteY1" fmla="*/ 18253 h 84896"/>
                <a:gd name="connsiteX2" fmla="*/ 47117 w 74284"/>
                <a:gd name="connsiteY2" fmla="*/ 0 h 84896"/>
                <a:gd name="connsiteX3" fmla="*/ 44995 w 74284"/>
                <a:gd name="connsiteY3" fmla="*/ 2229 h 84896"/>
                <a:gd name="connsiteX4" fmla="*/ 47223 w 74284"/>
                <a:gd name="connsiteY4" fmla="*/ 10718 h 84896"/>
                <a:gd name="connsiteX5" fmla="*/ 10612 w 74284"/>
                <a:gd name="connsiteY5" fmla="*/ 47648 h 84896"/>
                <a:gd name="connsiteX6" fmla="*/ 2122 w 74284"/>
                <a:gd name="connsiteY6" fmla="*/ 45526 h 84896"/>
                <a:gd name="connsiteX7" fmla="*/ 0 w 74284"/>
                <a:gd name="connsiteY7" fmla="*/ 47860 h 84896"/>
                <a:gd name="connsiteX8" fmla="*/ 21012 w 74284"/>
                <a:gd name="connsiteY8" fmla="*/ 68554 h 84896"/>
                <a:gd name="connsiteX9" fmla="*/ 23134 w 74284"/>
                <a:gd name="connsiteY9" fmla="*/ 66431 h 84896"/>
                <a:gd name="connsiteX10" fmla="*/ 19526 w 74284"/>
                <a:gd name="connsiteY10" fmla="*/ 56456 h 84896"/>
                <a:gd name="connsiteX11" fmla="*/ 33428 w 74284"/>
                <a:gd name="connsiteY11" fmla="*/ 42448 h 84896"/>
                <a:gd name="connsiteX12" fmla="*/ 39052 w 74284"/>
                <a:gd name="connsiteY12" fmla="*/ 48072 h 84896"/>
                <a:gd name="connsiteX13" fmla="*/ 36611 w 74284"/>
                <a:gd name="connsiteY13" fmla="*/ 63142 h 84896"/>
                <a:gd name="connsiteX14" fmla="*/ 36081 w 74284"/>
                <a:gd name="connsiteY14" fmla="*/ 80970 h 84896"/>
                <a:gd name="connsiteX15" fmla="*/ 41705 w 74284"/>
                <a:gd name="connsiteY15" fmla="*/ 89035 h 84896"/>
                <a:gd name="connsiteX16" fmla="*/ 48072 w 74284"/>
                <a:gd name="connsiteY16" fmla="*/ 95296 h 84896"/>
                <a:gd name="connsiteX17" fmla="*/ 50089 w 74284"/>
                <a:gd name="connsiteY17" fmla="*/ 93280 h 84896"/>
                <a:gd name="connsiteX18" fmla="*/ 48603 w 74284"/>
                <a:gd name="connsiteY18" fmla="*/ 91476 h 84896"/>
                <a:gd name="connsiteX19" fmla="*/ 45950 w 74284"/>
                <a:gd name="connsiteY19" fmla="*/ 80758 h 84896"/>
                <a:gd name="connsiteX20" fmla="*/ 48072 w 74284"/>
                <a:gd name="connsiteY20" fmla="*/ 56032 h 84896"/>
                <a:gd name="connsiteX21" fmla="*/ 48603 w 74284"/>
                <a:gd name="connsiteY21" fmla="*/ 51893 h 84896"/>
                <a:gd name="connsiteX22" fmla="*/ 70358 w 74284"/>
                <a:gd name="connsiteY22" fmla="*/ 45844 h 84896"/>
                <a:gd name="connsiteX23" fmla="*/ 74603 w 74284"/>
                <a:gd name="connsiteY23" fmla="*/ 32791 h 84896"/>
                <a:gd name="connsiteX24" fmla="*/ 58897 w 74284"/>
                <a:gd name="connsiteY24" fmla="*/ 40538 h 84896"/>
                <a:gd name="connsiteX25" fmla="*/ 46587 w 74284"/>
                <a:gd name="connsiteY25" fmla="*/ 46056 h 84896"/>
                <a:gd name="connsiteX26" fmla="*/ 41493 w 74284"/>
                <a:gd name="connsiteY26" fmla="*/ 42979 h 84896"/>
                <a:gd name="connsiteX27" fmla="*/ 37142 w 74284"/>
                <a:gd name="connsiteY27" fmla="*/ 38628 h 84896"/>
                <a:gd name="connsiteX28" fmla="*/ 57517 w 74284"/>
                <a:gd name="connsiteY28" fmla="*/ 18040 h 84896"/>
                <a:gd name="connsiteX29" fmla="*/ 60489 w 74284"/>
                <a:gd name="connsiteY29" fmla="*/ 21012 h 84896"/>
                <a:gd name="connsiteX30" fmla="*/ 58791 w 74284"/>
                <a:gd name="connsiteY30" fmla="*/ 40644 h 8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84" h="84896">
                  <a:moveTo>
                    <a:pt x="74496" y="32579"/>
                  </a:moveTo>
                  <a:cubicBezTo>
                    <a:pt x="73329" y="26636"/>
                    <a:pt x="69297" y="21967"/>
                    <a:pt x="65476" y="18253"/>
                  </a:cubicBezTo>
                  <a:lnTo>
                    <a:pt x="47117" y="0"/>
                  </a:lnTo>
                  <a:lnTo>
                    <a:pt x="44995" y="2229"/>
                  </a:lnTo>
                  <a:cubicBezTo>
                    <a:pt x="44995" y="2229"/>
                    <a:pt x="51150" y="6686"/>
                    <a:pt x="47223" y="10718"/>
                  </a:cubicBezTo>
                  <a:cubicBezTo>
                    <a:pt x="45207" y="12734"/>
                    <a:pt x="10612" y="47648"/>
                    <a:pt x="10612" y="47648"/>
                  </a:cubicBezTo>
                  <a:cubicBezTo>
                    <a:pt x="7535" y="50725"/>
                    <a:pt x="5943" y="49240"/>
                    <a:pt x="2122" y="45526"/>
                  </a:cubicBezTo>
                  <a:lnTo>
                    <a:pt x="0" y="47860"/>
                  </a:lnTo>
                  <a:lnTo>
                    <a:pt x="21012" y="68554"/>
                  </a:lnTo>
                  <a:lnTo>
                    <a:pt x="23134" y="66431"/>
                  </a:lnTo>
                  <a:cubicBezTo>
                    <a:pt x="19951" y="63248"/>
                    <a:pt x="15918" y="60170"/>
                    <a:pt x="19526" y="56456"/>
                  </a:cubicBezTo>
                  <a:lnTo>
                    <a:pt x="33428" y="42448"/>
                  </a:lnTo>
                  <a:lnTo>
                    <a:pt x="39052" y="48072"/>
                  </a:lnTo>
                  <a:lnTo>
                    <a:pt x="36611" y="63142"/>
                  </a:lnTo>
                  <a:cubicBezTo>
                    <a:pt x="35338" y="71737"/>
                    <a:pt x="34914" y="76831"/>
                    <a:pt x="36081" y="80970"/>
                  </a:cubicBezTo>
                  <a:cubicBezTo>
                    <a:pt x="36824" y="83623"/>
                    <a:pt x="38203" y="85533"/>
                    <a:pt x="41705" y="89035"/>
                  </a:cubicBezTo>
                  <a:lnTo>
                    <a:pt x="48072" y="95296"/>
                  </a:lnTo>
                  <a:lnTo>
                    <a:pt x="50089" y="93280"/>
                  </a:lnTo>
                  <a:lnTo>
                    <a:pt x="48603" y="91476"/>
                  </a:lnTo>
                  <a:cubicBezTo>
                    <a:pt x="47860" y="90308"/>
                    <a:pt x="45844" y="87443"/>
                    <a:pt x="45950" y="80758"/>
                  </a:cubicBezTo>
                  <a:cubicBezTo>
                    <a:pt x="46056" y="74284"/>
                    <a:pt x="47011" y="66219"/>
                    <a:pt x="48072" y="56032"/>
                  </a:cubicBezTo>
                  <a:cubicBezTo>
                    <a:pt x="48072" y="56032"/>
                    <a:pt x="48391" y="52742"/>
                    <a:pt x="48603" y="51893"/>
                  </a:cubicBezTo>
                  <a:cubicBezTo>
                    <a:pt x="58791" y="52742"/>
                    <a:pt x="65264" y="50938"/>
                    <a:pt x="70358" y="45844"/>
                  </a:cubicBezTo>
                  <a:cubicBezTo>
                    <a:pt x="74921" y="41175"/>
                    <a:pt x="75133" y="35232"/>
                    <a:pt x="74603" y="32791"/>
                  </a:cubicBezTo>
                  <a:close/>
                  <a:moveTo>
                    <a:pt x="58897" y="40538"/>
                  </a:moveTo>
                  <a:cubicBezTo>
                    <a:pt x="53378" y="46056"/>
                    <a:pt x="48815" y="46375"/>
                    <a:pt x="46587" y="46056"/>
                  </a:cubicBezTo>
                  <a:cubicBezTo>
                    <a:pt x="44889" y="45844"/>
                    <a:pt x="43934" y="45313"/>
                    <a:pt x="41493" y="42979"/>
                  </a:cubicBezTo>
                  <a:lnTo>
                    <a:pt x="37142" y="38628"/>
                  </a:lnTo>
                  <a:lnTo>
                    <a:pt x="57517" y="18040"/>
                  </a:lnTo>
                  <a:lnTo>
                    <a:pt x="60489" y="21012"/>
                  </a:lnTo>
                  <a:cubicBezTo>
                    <a:pt x="63778" y="24302"/>
                    <a:pt x="67280" y="32048"/>
                    <a:pt x="58791" y="4064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A3D1704-BF03-4A92-90A3-08C5D136C04B}"/>
                </a:ext>
              </a:extLst>
            </p:cNvPr>
            <p:cNvSpPr/>
            <p:nvPr/>
          </p:nvSpPr>
          <p:spPr>
            <a:xfrm>
              <a:off x="400274" y="1866068"/>
              <a:ext cx="63672" cy="63672"/>
            </a:xfrm>
            <a:custGeom>
              <a:avLst/>
              <a:gdLst>
                <a:gd name="connsiteX0" fmla="*/ 47542 w 63672"/>
                <a:gd name="connsiteY0" fmla="*/ 31942 h 63672"/>
                <a:gd name="connsiteX1" fmla="*/ 39264 w 63672"/>
                <a:gd name="connsiteY1" fmla="*/ 29926 h 63672"/>
                <a:gd name="connsiteX2" fmla="*/ 13477 w 63672"/>
                <a:gd name="connsiteY2" fmla="*/ 11037 h 63672"/>
                <a:gd name="connsiteX3" fmla="*/ 9869 w 63672"/>
                <a:gd name="connsiteY3" fmla="*/ 6367 h 63672"/>
                <a:gd name="connsiteX4" fmla="*/ 9232 w 63672"/>
                <a:gd name="connsiteY4" fmla="*/ 2759 h 63672"/>
                <a:gd name="connsiteX5" fmla="*/ 9445 w 63672"/>
                <a:gd name="connsiteY5" fmla="*/ 318 h 63672"/>
                <a:gd name="connsiteX6" fmla="*/ 6367 w 63672"/>
                <a:gd name="connsiteY6" fmla="*/ 0 h 63672"/>
                <a:gd name="connsiteX7" fmla="*/ 4351 w 63672"/>
                <a:gd name="connsiteY7" fmla="*/ 22073 h 63672"/>
                <a:gd name="connsiteX8" fmla="*/ 7534 w 63672"/>
                <a:gd name="connsiteY8" fmla="*/ 22391 h 63672"/>
                <a:gd name="connsiteX9" fmla="*/ 7747 w 63672"/>
                <a:gd name="connsiteY9" fmla="*/ 20057 h 63672"/>
                <a:gd name="connsiteX10" fmla="*/ 9232 w 63672"/>
                <a:gd name="connsiteY10" fmla="*/ 18996 h 63672"/>
                <a:gd name="connsiteX11" fmla="*/ 13265 w 63672"/>
                <a:gd name="connsiteY11" fmla="*/ 20481 h 63672"/>
                <a:gd name="connsiteX12" fmla="*/ 34489 w 63672"/>
                <a:gd name="connsiteY12" fmla="*/ 34807 h 63672"/>
                <a:gd name="connsiteX13" fmla="*/ 8702 w 63672"/>
                <a:gd name="connsiteY13" fmla="*/ 46481 h 63672"/>
                <a:gd name="connsiteX14" fmla="*/ 6049 w 63672"/>
                <a:gd name="connsiteY14" fmla="*/ 47224 h 63672"/>
                <a:gd name="connsiteX15" fmla="*/ 5306 w 63672"/>
                <a:gd name="connsiteY15" fmla="*/ 46587 h 63672"/>
                <a:gd name="connsiteX16" fmla="*/ 5306 w 63672"/>
                <a:gd name="connsiteY16" fmla="*/ 46162 h 63672"/>
                <a:gd name="connsiteX17" fmla="*/ 5306 w 63672"/>
                <a:gd name="connsiteY17" fmla="*/ 44146 h 63672"/>
                <a:gd name="connsiteX18" fmla="*/ 2228 w 63672"/>
                <a:gd name="connsiteY18" fmla="*/ 43828 h 63672"/>
                <a:gd name="connsiteX19" fmla="*/ 0 w 63672"/>
                <a:gd name="connsiteY19" fmla="*/ 68660 h 63672"/>
                <a:gd name="connsiteX20" fmla="*/ 3077 w 63672"/>
                <a:gd name="connsiteY20" fmla="*/ 68978 h 63672"/>
                <a:gd name="connsiteX21" fmla="*/ 4669 w 63672"/>
                <a:gd name="connsiteY21" fmla="*/ 63566 h 63672"/>
                <a:gd name="connsiteX22" fmla="*/ 11249 w 63672"/>
                <a:gd name="connsiteY22" fmla="*/ 58366 h 63672"/>
                <a:gd name="connsiteX23" fmla="*/ 37354 w 63672"/>
                <a:gd name="connsiteY23" fmla="*/ 45526 h 63672"/>
                <a:gd name="connsiteX24" fmla="*/ 46268 w 63672"/>
                <a:gd name="connsiteY24" fmla="*/ 44358 h 63672"/>
                <a:gd name="connsiteX25" fmla="*/ 60807 w 63672"/>
                <a:gd name="connsiteY25" fmla="*/ 45738 h 63672"/>
                <a:gd name="connsiteX26" fmla="*/ 65901 w 63672"/>
                <a:gd name="connsiteY26" fmla="*/ 53485 h 63672"/>
                <a:gd name="connsiteX27" fmla="*/ 68766 w 63672"/>
                <a:gd name="connsiteY27" fmla="*/ 53803 h 63672"/>
                <a:gd name="connsiteX28" fmla="*/ 71419 w 63672"/>
                <a:gd name="connsiteY28" fmla="*/ 24514 h 63672"/>
                <a:gd name="connsiteX29" fmla="*/ 68554 w 63672"/>
                <a:gd name="connsiteY29" fmla="*/ 24195 h 63672"/>
                <a:gd name="connsiteX30" fmla="*/ 61656 w 63672"/>
                <a:gd name="connsiteY30" fmla="*/ 33109 h 63672"/>
                <a:gd name="connsiteX31" fmla="*/ 47330 w 63672"/>
                <a:gd name="connsiteY31" fmla="*/ 31730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3672" h="63672">
                  <a:moveTo>
                    <a:pt x="47542" y="31942"/>
                  </a:moveTo>
                  <a:cubicBezTo>
                    <a:pt x="44783" y="31730"/>
                    <a:pt x="42130" y="31518"/>
                    <a:pt x="39264" y="29926"/>
                  </a:cubicBezTo>
                  <a:cubicBezTo>
                    <a:pt x="35869" y="28122"/>
                    <a:pt x="16767" y="14220"/>
                    <a:pt x="13477" y="11037"/>
                  </a:cubicBezTo>
                  <a:cubicBezTo>
                    <a:pt x="11355" y="9020"/>
                    <a:pt x="10506" y="8065"/>
                    <a:pt x="9869" y="6367"/>
                  </a:cubicBezTo>
                  <a:cubicBezTo>
                    <a:pt x="9338" y="4988"/>
                    <a:pt x="9126" y="3714"/>
                    <a:pt x="9232" y="2759"/>
                  </a:cubicBezTo>
                  <a:cubicBezTo>
                    <a:pt x="9232" y="1910"/>
                    <a:pt x="9445" y="318"/>
                    <a:pt x="9445" y="318"/>
                  </a:cubicBezTo>
                  <a:lnTo>
                    <a:pt x="6367" y="0"/>
                  </a:lnTo>
                  <a:lnTo>
                    <a:pt x="4351" y="22073"/>
                  </a:lnTo>
                  <a:lnTo>
                    <a:pt x="7534" y="22391"/>
                  </a:lnTo>
                  <a:cubicBezTo>
                    <a:pt x="7534" y="22391"/>
                    <a:pt x="7641" y="20693"/>
                    <a:pt x="7747" y="20057"/>
                  </a:cubicBezTo>
                  <a:cubicBezTo>
                    <a:pt x="7747" y="19420"/>
                    <a:pt x="8490" y="18889"/>
                    <a:pt x="9232" y="18996"/>
                  </a:cubicBezTo>
                  <a:cubicBezTo>
                    <a:pt x="10294" y="18996"/>
                    <a:pt x="11673" y="19632"/>
                    <a:pt x="13265" y="20481"/>
                  </a:cubicBezTo>
                  <a:cubicBezTo>
                    <a:pt x="14538" y="21118"/>
                    <a:pt x="34489" y="34807"/>
                    <a:pt x="34489" y="34807"/>
                  </a:cubicBezTo>
                  <a:cubicBezTo>
                    <a:pt x="34489" y="34807"/>
                    <a:pt x="10930" y="45738"/>
                    <a:pt x="8702" y="46481"/>
                  </a:cubicBezTo>
                  <a:cubicBezTo>
                    <a:pt x="8171" y="46693"/>
                    <a:pt x="6685" y="47224"/>
                    <a:pt x="6049" y="47224"/>
                  </a:cubicBezTo>
                  <a:cubicBezTo>
                    <a:pt x="5730" y="47224"/>
                    <a:pt x="5412" y="47011"/>
                    <a:pt x="5306" y="46587"/>
                  </a:cubicBezTo>
                  <a:cubicBezTo>
                    <a:pt x="5306" y="46587"/>
                    <a:pt x="5306" y="46162"/>
                    <a:pt x="5306" y="46162"/>
                  </a:cubicBezTo>
                  <a:cubicBezTo>
                    <a:pt x="5306" y="45632"/>
                    <a:pt x="5306" y="44146"/>
                    <a:pt x="5306" y="44146"/>
                  </a:cubicBezTo>
                  <a:lnTo>
                    <a:pt x="2228" y="43828"/>
                  </a:lnTo>
                  <a:lnTo>
                    <a:pt x="0" y="68660"/>
                  </a:lnTo>
                  <a:lnTo>
                    <a:pt x="3077" y="68978"/>
                  </a:lnTo>
                  <a:cubicBezTo>
                    <a:pt x="3077" y="68978"/>
                    <a:pt x="3290" y="65582"/>
                    <a:pt x="4669" y="63566"/>
                  </a:cubicBezTo>
                  <a:cubicBezTo>
                    <a:pt x="5730" y="61974"/>
                    <a:pt x="8171" y="60064"/>
                    <a:pt x="11249" y="58366"/>
                  </a:cubicBezTo>
                  <a:cubicBezTo>
                    <a:pt x="16130" y="55713"/>
                    <a:pt x="36081" y="45950"/>
                    <a:pt x="37354" y="45526"/>
                  </a:cubicBezTo>
                  <a:cubicBezTo>
                    <a:pt x="40007" y="44677"/>
                    <a:pt x="41811" y="44040"/>
                    <a:pt x="46268" y="44358"/>
                  </a:cubicBezTo>
                  <a:cubicBezTo>
                    <a:pt x="46268" y="44358"/>
                    <a:pt x="55183" y="45207"/>
                    <a:pt x="60807" y="45738"/>
                  </a:cubicBezTo>
                  <a:cubicBezTo>
                    <a:pt x="66431" y="46162"/>
                    <a:pt x="66219" y="49346"/>
                    <a:pt x="65901" y="53485"/>
                  </a:cubicBezTo>
                  <a:lnTo>
                    <a:pt x="68766" y="53803"/>
                  </a:lnTo>
                  <a:lnTo>
                    <a:pt x="71419" y="24514"/>
                  </a:lnTo>
                  <a:lnTo>
                    <a:pt x="68554" y="24195"/>
                  </a:lnTo>
                  <a:cubicBezTo>
                    <a:pt x="68129" y="29077"/>
                    <a:pt x="68129" y="33746"/>
                    <a:pt x="61656" y="33109"/>
                  </a:cubicBezTo>
                  <a:cubicBezTo>
                    <a:pt x="55183" y="32473"/>
                    <a:pt x="47330" y="31730"/>
                    <a:pt x="47330" y="317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86E58A1-4AB1-414E-8D28-2BFC0326D59A}"/>
                </a:ext>
              </a:extLst>
            </p:cNvPr>
            <p:cNvSpPr/>
            <p:nvPr/>
          </p:nvSpPr>
          <p:spPr>
            <a:xfrm>
              <a:off x="1197237" y="1866705"/>
              <a:ext cx="63672" cy="63672"/>
            </a:xfrm>
            <a:custGeom>
              <a:avLst/>
              <a:gdLst>
                <a:gd name="connsiteX0" fmla="*/ 24832 w 63672"/>
                <a:gd name="connsiteY0" fmla="*/ 44995 h 63672"/>
                <a:gd name="connsiteX1" fmla="*/ 33216 w 63672"/>
                <a:gd name="connsiteY1" fmla="*/ 45419 h 63672"/>
                <a:gd name="connsiteX2" fmla="*/ 62080 w 63672"/>
                <a:gd name="connsiteY2" fmla="*/ 59109 h 63672"/>
                <a:gd name="connsiteX3" fmla="*/ 66537 w 63672"/>
                <a:gd name="connsiteY3" fmla="*/ 63142 h 63672"/>
                <a:gd name="connsiteX4" fmla="*/ 67811 w 63672"/>
                <a:gd name="connsiteY4" fmla="*/ 66537 h 63672"/>
                <a:gd name="connsiteX5" fmla="*/ 68023 w 63672"/>
                <a:gd name="connsiteY5" fmla="*/ 68872 h 63672"/>
                <a:gd name="connsiteX6" fmla="*/ 71207 w 63672"/>
                <a:gd name="connsiteY6" fmla="*/ 68554 h 63672"/>
                <a:gd name="connsiteX7" fmla="*/ 69084 w 63672"/>
                <a:gd name="connsiteY7" fmla="*/ 46587 h 63672"/>
                <a:gd name="connsiteX8" fmla="*/ 65901 w 63672"/>
                <a:gd name="connsiteY8" fmla="*/ 46905 h 63672"/>
                <a:gd name="connsiteX9" fmla="*/ 66113 w 63672"/>
                <a:gd name="connsiteY9" fmla="*/ 49134 h 63672"/>
                <a:gd name="connsiteX10" fmla="*/ 64840 w 63672"/>
                <a:gd name="connsiteY10" fmla="*/ 50407 h 63672"/>
                <a:gd name="connsiteX11" fmla="*/ 60595 w 63672"/>
                <a:gd name="connsiteY11" fmla="*/ 49770 h 63672"/>
                <a:gd name="connsiteX12" fmla="*/ 37036 w 63672"/>
                <a:gd name="connsiteY12" fmla="*/ 39689 h 63672"/>
                <a:gd name="connsiteX13" fmla="*/ 60170 w 63672"/>
                <a:gd name="connsiteY13" fmla="*/ 23347 h 63672"/>
                <a:gd name="connsiteX14" fmla="*/ 62717 w 63672"/>
                <a:gd name="connsiteY14" fmla="*/ 22179 h 63672"/>
                <a:gd name="connsiteX15" fmla="*/ 63566 w 63672"/>
                <a:gd name="connsiteY15" fmla="*/ 22710 h 63672"/>
                <a:gd name="connsiteX16" fmla="*/ 63778 w 63672"/>
                <a:gd name="connsiteY16" fmla="*/ 23134 h 63672"/>
                <a:gd name="connsiteX17" fmla="*/ 64097 w 63672"/>
                <a:gd name="connsiteY17" fmla="*/ 25151 h 63672"/>
                <a:gd name="connsiteX18" fmla="*/ 67174 w 63672"/>
                <a:gd name="connsiteY18" fmla="*/ 24832 h 63672"/>
                <a:gd name="connsiteX19" fmla="*/ 64733 w 63672"/>
                <a:gd name="connsiteY19" fmla="*/ 0 h 63672"/>
                <a:gd name="connsiteX20" fmla="*/ 61656 w 63672"/>
                <a:gd name="connsiteY20" fmla="*/ 318 h 63672"/>
                <a:gd name="connsiteX21" fmla="*/ 61125 w 63672"/>
                <a:gd name="connsiteY21" fmla="*/ 5943 h 63672"/>
                <a:gd name="connsiteX22" fmla="*/ 55713 w 63672"/>
                <a:gd name="connsiteY22" fmla="*/ 12204 h 63672"/>
                <a:gd name="connsiteX23" fmla="*/ 32473 w 63672"/>
                <a:gd name="connsiteY23" fmla="*/ 29714 h 63672"/>
                <a:gd name="connsiteX24" fmla="*/ 23877 w 63672"/>
                <a:gd name="connsiteY24" fmla="*/ 32473 h 63672"/>
                <a:gd name="connsiteX25" fmla="*/ 9445 w 63672"/>
                <a:gd name="connsiteY25" fmla="*/ 33852 h 63672"/>
                <a:gd name="connsiteX26" fmla="*/ 2971 w 63672"/>
                <a:gd name="connsiteY26" fmla="*/ 27061 h 63672"/>
                <a:gd name="connsiteX27" fmla="*/ 0 w 63672"/>
                <a:gd name="connsiteY27" fmla="*/ 27379 h 63672"/>
                <a:gd name="connsiteX28" fmla="*/ 2971 w 63672"/>
                <a:gd name="connsiteY28" fmla="*/ 56668 h 63672"/>
                <a:gd name="connsiteX29" fmla="*/ 5731 w 63672"/>
                <a:gd name="connsiteY29" fmla="*/ 56350 h 63672"/>
                <a:gd name="connsiteX30" fmla="*/ 10824 w 63672"/>
                <a:gd name="connsiteY30" fmla="*/ 46375 h 63672"/>
                <a:gd name="connsiteX31" fmla="*/ 25151 w 63672"/>
                <a:gd name="connsiteY31" fmla="*/ 44995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3672" h="63672">
                  <a:moveTo>
                    <a:pt x="24832" y="44995"/>
                  </a:moveTo>
                  <a:cubicBezTo>
                    <a:pt x="27591" y="44677"/>
                    <a:pt x="30138" y="44464"/>
                    <a:pt x="33216" y="45419"/>
                  </a:cubicBezTo>
                  <a:cubicBezTo>
                    <a:pt x="36930" y="46481"/>
                    <a:pt x="58366" y="56562"/>
                    <a:pt x="62080" y="59109"/>
                  </a:cubicBezTo>
                  <a:cubicBezTo>
                    <a:pt x="64521" y="60701"/>
                    <a:pt x="65582" y="61550"/>
                    <a:pt x="66537" y="63142"/>
                  </a:cubicBezTo>
                  <a:cubicBezTo>
                    <a:pt x="67280" y="64309"/>
                    <a:pt x="67705" y="65582"/>
                    <a:pt x="67811" y="66537"/>
                  </a:cubicBezTo>
                  <a:cubicBezTo>
                    <a:pt x="67811" y="67280"/>
                    <a:pt x="68023" y="68872"/>
                    <a:pt x="68023" y="68872"/>
                  </a:cubicBezTo>
                  <a:lnTo>
                    <a:pt x="71207" y="68554"/>
                  </a:lnTo>
                  <a:lnTo>
                    <a:pt x="69084" y="46587"/>
                  </a:lnTo>
                  <a:lnTo>
                    <a:pt x="65901" y="46905"/>
                  </a:lnTo>
                  <a:cubicBezTo>
                    <a:pt x="65901" y="46905"/>
                    <a:pt x="66113" y="48603"/>
                    <a:pt x="66113" y="49134"/>
                  </a:cubicBezTo>
                  <a:cubicBezTo>
                    <a:pt x="66113" y="49770"/>
                    <a:pt x="65582" y="50407"/>
                    <a:pt x="64840" y="50407"/>
                  </a:cubicBezTo>
                  <a:cubicBezTo>
                    <a:pt x="63778" y="50513"/>
                    <a:pt x="62293" y="50301"/>
                    <a:pt x="60595" y="49770"/>
                  </a:cubicBezTo>
                  <a:cubicBezTo>
                    <a:pt x="59215" y="49240"/>
                    <a:pt x="37036" y="39689"/>
                    <a:pt x="37036" y="39689"/>
                  </a:cubicBezTo>
                  <a:cubicBezTo>
                    <a:pt x="37036" y="39689"/>
                    <a:pt x="58154" y="24514"/>
                    <a:pt x="60170" y="23347"/>
                  </a:cubicBezTo>
                  <a:cubicBezTo>
                    <a:pt x="60595" y="23028"/>
                    <a:pt x="61974" y="22179"/>
                    <a:pt x="62717" y="22179"/>
                  </a:cubicBezTo>
                  <a:cubicBezTo>
                    <a:pt x="63035" y="22179"/>
                    <a:pt x="63460" y="22179"/>
                    <a:pt x="63566" y="22710"/>
                  </a:cubicBezTo>
                  <a:cubicBezTo>
                    <a:pt x="63566" y="22710"/>
                    <a:pt x="63778" y="23134"/>
                    <a:pt x="63778" y="23134"/>
                  </a:cubicBezTo>
                  <a:cubicBezTo>
                    <a:pt x="63991" y="23665"/>
                    <a:pt x="64097" y="25151"/>
                    <a:pt x="64097" y="25151"/>
                  </a:cubicBezTo>
                  <a:lnTo>
                    <a:pt x="67174" y="24832"/>
                  </a:lnTo>
                  <a:lnTo>
                    <a:pt x="64733" y="0"/>
                  </a:lnTo>
                  <a:lnTo>
                    <a:pt x="61656" y="318"/>
                  </a:lnTo>
                  <a:cubicBezTo>
                    <a:pt x="61656" y="318"/>
                    <a:pt x="62080" y="3714"/>
                    <a:pt x="61125" y="5943"/>
                  </a:cubicBezTo>
                  <a:cubicBezTo>
                    <a:pt x="60382" y="7641"/>
                    <a:pt x="58366" y="9975"/>
                    <a:pt x="55713" y="12204"/>
                  </a:cubicBezTo>
                  <a:cubicBezTo>
                    <a:pt x="51468" y="15706"/>
                    <a:pt x="33640" y="29077"/>
                    <a:pt x="32473" y="29714"/>
                  </a:cubicBezTo>
                  <a:cubicBezTo>
                    <a:pt x="30032" y="31093"/>
                    <a:pt x="28334" y="32048"/>
                    <a:pt x="23877" y="32473"/>
                  </a:cubicBezTo>
                  <a:cubicBezTo>
                    <a:pt x="23877" y="32473"/>
                    <a:pt x="14963" y="33322"/>
                    <a:pt x="9445" y="33852"/>
                  </a:cubicBezTo>
                  <a:cubicBezTo>
                    <a:pt x="3820" y="34489"/>
                    <a:pt x="3396" y="31412"/>
                    <a:pt x="2971" y="27061"/>
                  </a:cubicBezTo>
                  <a:lnTo>
                    <a:pt x="0" y="27379"/>
                  </a:lnTo>
                  <a:lnTo>
                    <a:pt x="2971" y="56668"/>
                  </a:lnTo>
                  <a:lnTo>
                    <a:pt x="5731" y="56350"/>
                  </a:lnTo>
                  <a:cubicBezTo>
                    <a:pt x="5200" y="51468"/>
                    <a:pt x="4351" y="46905"/>
                    <a:pt x="10824" y="46375"/>
                  </a:cubicBezTo>
                  <a:cubicBezTo>
                    <a:pt x="17192" y="45738"/>
                    <a:pt x="25151" y="44995"/>
                    <a:pt x="25151" y="4499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B1B3B49-0CE4-46B2-B8B4-BC4082A89CFB}"/>
                </a:ext>
              </a:extLst>
            </p:cNvPr>
            <p:cNvSpPr/>
            <p:nvPr/>
          </p:nvSpPr>
          <p:spPr>
            <a:xfrm>
              <a:off x="450363" y="1684496"/>
              <a:ext cx="84896" cy="95508"/>
            </a:xfrm>
            <a:custGeom>
              <a:avLst/>
              <a:gdLst>
                <a:gd name="connsiteX0" fmla="*/ 87443 w 84896"/>
                <a:gd name="connsiteY0" fmla="*/ 41281 h 95508"/>
                <a:gd name="connsiteX1" fmla="*/ 85108 w 84896"/>
                <a:gd name="connsiteY1" fmla="*/ 45101 h 95508"/>
                <a:gd name="connsiteX2" fmla="*/ 20693 w 84896"/>
                <a:gd name="connsiteY2" fmla="*/ 59640 h 95508"/>
                <a:gd name="connsiteX3" fmla="*/ 52211 w 84896"/>
                <a:gd name="connsiteY3" fmla="*/ 79166 h 95508"/>
                <a:gd name="connsiteX4" fmla="*/ 63460 w 84896"/>
                <a:gd name="connsiteY4" fmla="*/ 74390 h 95508"/>
                <a:gd name="connsiteX5" fmla="*/ 66113 w 84896"/>
                <a:gd name="connsiteY5" fmla="*/ 76088 h 95508"/>
                <a:gd name="connsiteX6" fmla="*/ 53060 w 84896"/>
                <a:gd name="connsiteY6" fmla="*/ 97206 h 95508"/>
                <a:gd name="connsiteX7" fmla="*/ 50301 w 84896"/>
                <a:gd name="connsiteY7" fmla="*/ 95508 h 95508"/>
                <a:gd name="connsiteX8" fmla="*/ 48497 w 84896"/>
                <a:gd name="connsiteY8" fmla="*/ 85108 h 95508"/>
                <a:gd name="connsiteX9" fmla="*/ 0 w 84896"/>
                <a:gd name="connsiteY9" fmla="*/ 55183 h 95508"/>
                <a:gd name="connsiteX10" fmla="*/ 2228 w 84896"/>
                <a:gd name="connsiteY10" fmla="*/ 51574 h 95508"/>
                <a:gd name="connsiteX11" fmla="*/ 67599 w 84896"/>
                <a:gd name="connsiteY11" fmla="*/ 37248 h 95508"/>
                <a:gd name="connsiteX12" fmla="*/ 34914 w 84896"/>
                <a:gd name="connsiteY12" fmla="*/ 17085 h 95508"/>
                <a:gd name="connsiteX13" fmla="*/ 24832 w 84896"/>
                <a:gd name="connsiteY13" fmla="*/ 21118 h 95508"/>
                <a:gd name="connsiteX14" fmla="*/ 22179 w 84896"/>
                <a:gd name="connsiteY14" fmla="*/ 19526 h 95508"/>
                <a:gd name="connsiteX15" fmla="*/ 34277 w 84896"/>
                <a:gd name="connsiteY15" fmla="*/ 0 h 95508"/>
                <a:gd name="connsiteX16" fmla="*/ 37036 w 84896"/>
                <a:gd name="connsiteY16" fmla="*/ 1698 h 95508"/>
                <a:gd name="connsiteX17" fmla="*/ 38734 w 84896"/>
                <a:gd name="connsiteY17" fmla="*/ 11249 h 95508"/>
                <a:gd name="connsiteX18" fmla="*/ 87655 w 84896"/>
                <a:gd name="connsiteY18" fmla="*/ 41493 h 9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896" h="95508">
                  <a:moveTo>
                    <a:pt x="87443" y="41281"/>
                  </a:moveTo>
                  <a:lnTo>
                    <a:pt x="85108" y="45101"/>
                  </a:lnTo>
                  <a:lnTo>
                    <a:pt x="20693" y="59640"/>
                  </a:lnTo>
                  <a:lnTo>
                    <a:pt x="52211" y="79166"/>
                  </a:lnTo>
                  <a:cubicBezTo>
                    <a:pt x="58897" y="83304"/>
                    <a:pt x="61125" y="78105"/>
                    <a:pt x="63460" y="74390"/>
                  </a:cubicBezTo>
                  <a:lnTo>
                    <a:pt x="66113" y="76088"/>
                  </a:lnTo>
                  <a:lnTo>
                    <a:pt x="53060" y="97206"/>
                  </a:lnTo>
                  <a:lnTo>
                    <a:pt x="50301" y="95508"/>
                  </a:lnTo>
                  <a:cubicBezTo>
                    <a:pt x="52317" y="92219"/>
                    <a:pt x="54864" y="88929"/>
                    <a:pt x="48497" y="85108"/>
                  </a:cubicBezTo>
                  <a:cubicBezTo>
                    <a:pt x="42130" y="81182"/>
                    <a:pt x="0" y="55183"/>
                    <a:pt x="0" y="55183"/>
                  </a:cubicBezTo>
                  <a:lnTo>
                    <a:pt x="2228" y="51574"/>
                  </a:lnTo>
                  <a:cubicBezTo>
                    <a:pt x="13265" y="49134"/>
                    <a:pt x="65901" y="37567"/>
                    <a:pt x="67599" y="37248"/>
                  </a:cubicBezTo>
                  <a:cubicBezTo>
                    <a:pt x="67599" y="37248"/>
                    <a:pt x="40750" y="20693"/>
                    <a:pt x="34914" y="17085"/>
                  </a:cubicBezTo>
                  <a:cubicBezTo>
                    <a:pt x="29077" y="13477"/>
                    <a:pt x="26530" y="18253"/>
                    <a:pt x="24832" y="21118"/>
                  </a:cubicBezTo>
                  <a:lnTo>
                    <a:pt x="22179" y="19526"/>
                  </a:lnTo>
                  <a:lnTo>
                    <a:pt x="34277" y="0"/>
                  </a:lnTo>
                  <a:lnTo>
                    <a:pt x="37036" y="1698"/>
                  </a:lnTo>
                  <a:cubicBezTo>
                    <a:pt x="35126" y="4775"/>
                    <a:pt x="32897" y="7641"/>
                    <a:pt x="38734" y="11249"/>
                  </a:cubicBezTo>
                  <a:cubicBezTo>
                    <a:pt x="44570" y="14857"/>
                    <a:pt x="87655" y="41493"/>
                    <a:pt x="87655" y="4149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9722536-A2D8-40D2-AA8C-18477D25FDFB}"/>
                </a:ext>
              </a:extLst>
            </p:cNvPr>
            <p:cNvSpPr/>
            <p:nvPr/>
          </p:nvSpPr>
          <p:spPr>
            <a:xfrm>
              <a:off x="811915" y="1507912"/>
              <a:ext cx="74284" cy="63672"/>
            </a:xfrm>
            <a:custGeom>
              <a:avLst/>
              <a:gdLst>
                <a:gd name="connsiteX0" fmla="*/ 65476 w 74284"/>
                <a:gd name="connsiteY0" fmla="*/ 70464 h 63672"/>
                <a:gd name="connsiteX1" fmla="*/ 61019 w 74284"/>
                <a:gd name="connsiteY1" fmla="*/ 70252 h 63672"/>
                <a:gd name="connsiteX2" fmla="*/ 17722 w 74284"/>
                <a:gd name="connsiteY2" fmla="*/ 20269 h 63672"/>
                <a:gd name="connsiteX3" fmla="*/ 15494 w 74284"/>
                <a:gd name="connsiteY3" fmla="*/ 57199 h 63672"/>
                <a:gd name="connsiteX4" fmla="*/ 25044 w 74284"/>
                <a:gd name="connsiteY4" fmla="*/ 64840 h 63672"/>
                <a:gd name="connsiteX5" fmla="*/ 24832 w 74284"/>
                <a:gd name="connsiteY5" fmla="*/ 68023 h 63672"/>
                <a:gd name="connsiteX6" fmla="*/ 0 w 74284"/>
                <a:gd name="connsiteY6" fmla="*/ 66537 h 63672"/>
                <a:gd name="connsiteX7" fmla="*/ 212 w 74284"/>
                <a:gd name="connsiteY7" fmla="*/ 63354 h 63672"/>
                <a:gd name="connsiteX8" fmla="*/ 8596 w 74284"/>
                <a:gd name="connsiteY8" fmla="*/ 56880 h 63672"/>
                <a:gd name="connsiteX9" fmla="*/ 12098 w 74284"/>
                <a:gd name="connsiteY9" fmla="*/ 0 h 63672"/>
                <a:gd name="connsiteX10" fmla="*/ 16236 w 74284"/>
                <a:gd name="connsiteY10" fmla="*/ 318 h 63672"/>
                <a:gd name="connsiteX11" fmla="*/ 59746 w 74284"/>
                <a:gd name="connsiteY11" fmla="*/ 51044 h 63672"/>
                <a:gd name="connsiteX12" fmla="*/ 62080 w 74284"/>
                <a:gd name="connsiteY12" fmla="*/ 12734 h 63672"/>
                <a:gd name="connsiteX13" fmla="*/ 53803 w 74284"/>
                <a:gd name="connsiteY13" fmla="*/ 5624 h 63672"/>
                <a:gd name="connsiteX14" fmla="*/ 54015 w 74284"/>
                <a:gd name="connsiteY14" fmla="*/ 2547 h 63672"/>
                <a:gd name="connsiteX15" fmla="*/ 76831 w 74284"/>
                <a:gd name="connsiteY15" fmla="*/ 3926 h 63672"/>
                <a:gd name="connsiteX16" fmla="*/ 76619 w 74284"/>
                <a:gd name="connsiteY16" fmla="*/ 7110 h 63672"/>
                <a:gd name="connsiteX17" fmla="*/ 68978 w 74284"/>
                <a:gd name="connsiteY17" fmla="*/ 13159 h 63672"/>
                <a:gd name="connsiteX18" fmla="*/ 65476 w 74284"/>
                <a:gd name="connsiteY18" fmla="*/ 70570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284" h="63672">
                  <a:moveTo>
                    <a:pt x="65476" y="70464"/>
                  </a:moveTo>
                  <a:lnTo>
                    <a:pt x="61019" y="70252"/>
                  </a:lnTo>
                  <a:lnTo>
                    <a:pt x="17722" y="20269"/>
                  </a:lnTo>
                  <a:lnTo>
                    <a:pt x="15494" y="57199"/>
                  </a:lnTo>
                  <a:cubicBezTo>
                    <a:pt x="14963" y="65052"/>
                    <a:pt x="20587" y="64627"/>
                    <a:pt x="25044" y="64840"/>
                  </a:cubicBezTo>
                  <a:lnTo>
                    <a:pt x="24832" y="68023"/>
                  </a:lnTo>
                  <a:lnTo>
                    <a:pt x="0" y="66537"/>
                  </a:lnTo>
                  <a:lnTo>
                    <a:pt x="212" y="63354"/>
                  </a:lnTo>
                  <a:cubicBezTo>
                    <a:pt x="4139" y="63672"/>
                    <a:pt x="8171" y="64203"/>
                    <a:pt x="8596" y="56880"/>
                  </a:cubicBezTo>
                  <a:cubicBezTo>
                    <a:pt x="9020" y="49452"/>
                    <a:pt x="12098" y="0"/>
                    <a:pt x="12098" y="0"/>
                  </a:cubicBezTo>
                  <a:lnTo>
                    <a:pt x="16236" y="318"/>
                  </a:lnTo>
                  <a:cubicBezTo>
                    <a:pt x="23559" y="8808"/>
                    <a:pt x="58685" y="49770"/>
                    <a:pt x="59746" y="51044"/>
                  </a:cubicBezTo>
                  <a:cubicBezTo>
                    <a:pt x="59746" y="51044"/>
                    <a:pt x="61656" y="19526"/>
                    <a:pt x="62080" y="12734"/>
                  </a:cubicBezTo>
                  <a:cubicBezTo>
                    <a:pt x="62505" y="5943"/>
                    <a:pt x="57093" y="5943"/>
                    <a:pt x="53803" y="5624"/>
                  </a:cubicBezTo>
                  <a:lnTo>
                    <a:pt x="54015" y="2547"/>
                  </a:lnTo>
                  <a:lnTo>
                    <a:pt x="76831" y="3926"/>
                  </a:lnTo>
                  <a:lnTo>
                    <a:pt x="76619" y="7110"/>
                  </a:lnTo>
                  <a:cubicBezTo>
                    <a:pt x="73011" y="6898"/>
                    <a:pt x="69403" y="6261"/>
                    <a:pt x="68978" y="13159"/>
                  </a:cubicBezTo>
                  <a:cubicBezTo>
                    <a:pt x="68554" y="19951"/>
                    <a:pt x="65476" y="70570"/>
                    <a:pt x="65476" y="7057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234588B1-0456-4CB3-B308-4B3C4DE8FFA6}"/>
                </a:ext>
              </a:extLst>
            </p:cNvPr>
            <p:cNvSpPr/>
            <p:nvPr/>
          </p:nvSpPr>
          <p:spPr>
            <a:xfrm>
              <a:off x="971307" y="1530091"/>
              <a:ext cx="63672" cy="74284"/>
            </a:xfrm>
            <a:custGeom>
              <a:avLst/>
              <a:gdLst>
                <a:gd name="connsiteX0" fmla="*/ 66113 w 63672"/>
                <a:gd name="connsiteY0" fmla="*/ 31624 h 74284"/>
                <a:gd name="connsiteX1" fmla="*/ 66856 w 63672"/>
                <a:gd name="connsiteY1" fmla="*/ 28440 h 74284"/>
                <a:gd name="connsiteX2" fmla="*/ 46799 w 63672"/>
                <a:gd name="connsiteY2" fmla="*/ 19738 h 74284"/>
                <a:gd name="connsiteX3" fmla="*/ 45526 w 63672"/>
                <a:gd name="connsiteY3" fmla="*/ 22710 h 74284"/>
                <a:gd name="connsiteX4" fmla="*/ 47860 w 63672"/>
                <a:gd name="connsiteY4" fmla="*/ 23771 h 74284"/>
                <a:gd name="connsiteX5" fmla="*/ 49028 w 63672"/>
                <a:gd name="connsiteY5" fmla="*/ 25469 h 74284"/>
                <a:gd name="connsiteX6" fmla="*/ 46587 w 63672"/>
                <a:gd name="connsiteY6" fmla="*/ 29289 h 74284"/>
                <a:gd name="connsiteX7" fmla="*/ 27910 w 63672"/>
                <a:gd name="connsiteY7" fmla="*/ 48072 h 74284"/>
                <a:gd name="connsiteX8" fmla="*/ 15812 w 63672"/>
                <a:gd name="connsiteY8" fmla="*/ 60064 h 74284"/>
                <a:gd name="connsiteX9" fmla="*/ 17616 w 63672"/>
                <a:gd name="connsiteY9" fmla="*/ 23877 h 74284"/>
                <a:gd name="connsiteX10" fmla="*/ 18147 w 63672"/>
                <a:gd name="connsiteY10" fmla="*/ 14645 h 74284"/>
                <a:gd name="connsiteX11" fmla="*/ 18783 w 63672"/>
                <a:gd name="connsiteY11" fmla="*/ 12310 h 74284"/>
                <a:gd name="connsiteX12" fmla="*/ 20906 w 63672"/>
                <a:gd name="connsiteY12" fmla="*/ 12098 h 74284"/>
                <a:gd name="connsiteX13" fmla="*/ 23240 w 63672"/>
                <a:gd name="connsiteY13" fmla="*/ 13159 h 74284"/>
                <a:gd name="connsiteX14" fmla="*/ 24514 w 63672"/>
                <a:gd name="connsiteY14" fmla="*/ 10188 h 74284"/>
                <a:gd name="connsiteX15" fmla="*/ 1273 w 63672"/>
                <a:gd name="connsiteY15" fmla="*/ 0 h 74284"/>
                <a:gd name="connsiteX16" fmla="*/ 0 w 63672"/>
                <a:gd name="connsiteY16" fmla="*/ 2759 h 74284"/>
                <a:gd name="connsiteX17" fmla="*/ 4457 w 63672"/>
                <a:gd name="connsiteY17" fmla="*/ 5837 h 74284"/>
                <a:gd name="connsiteX18" fmla="*/ 5624 w 63672"/>
                <a:gd name="connsiteY18" fmla="*/ 13053 h 74284"/>
                <a:gd name="connsiteX19" fmla="*/ 4669 w 63672"/>
                <a:gd name="connsiteY19" fmla="*/ 75558 h 74284"/>
                <a:gd name="connsiteX20" fmla="*/ 7216 w 63672"/>
                <a:gd name="connsiteY20" fmla="*/ 76725 h 74284"/>
                <a:gd name="connsiteX21" fmla="*/ 42660 w 63672"/>
                <a:gd name="connsiteY21" fmla="*/ 44040 h 74284"/>
                <a:gd name="connsiteX22" fmla="*/ 55395 w 63672"/>
                <a:gd name="connsiteY22" fmla="*/ 32473 h 74284"/>
                <a:gd name="connsiteX23" fmla="*/ 63884 w 63672"/>
                <a:gd name="connsiteY23" fmla="*/ 30775 h 74284"/>
                <a:gd name="connsiteX24" fmla="*/ 66113 w 63672"/>
                <a:gd name="connsiteY24" fmla="*/ 31730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672" h="74284">
                  <a:moveTo>
                    <a:pt x="66113" y="31624"/>
                  </a:moveTo>
                  <a:lnTo>
                    <a:pt x="66856" y="28440"/>
                  </a:lnTo>
                  <a:lnTo>
                    <a:pt x="46799" y="19738"/>
                  </a:lnTo>
                  <a:lnTo>
                    <a:pt x="45526" y="22710"/>
                  </a:lnTo>
                  <a:lnTo>
                    <a:pt x="47860" y="23771"/>
                  </a:lnTo>
                  <a:cubicBezTo>
                    <a:pt x="48603" y="24089"/>
                    <a:pt x="49240" y="24726"/>
                    <a:pt x="49028" y="25469"/>
                  </a:cubicBezTo>
                  <a:cubicBezTo>
                    <a:pt x="48815" y="26636"/>
                    <a:pt x="47648" y="27910"/>
                    <a:pt x="46587" y="29289"/>
                  </a:cubicBezTo>
                  <a:lnTo>
                    <a:pt x="27910" y="48072"/>
                  </a:lnTo>
                  <a:cubicBezTo>
                    <a:pt x="27910" y="48072"/>
                    <a:pt x="17298" y="58578"/>
                    <a:pt x="15812" y="60064"/>
                  </a:cubicBezTo>
                  <a:cubicBezTo>
                    <a:pt x="15812" y="58366"/>
                    <a:pt x="17085" y="34383"/>
                    <a:pt x="17616" y="23877"/>
                  </a:cubicBezTo>
                  <a:lnTo>
                    <a:pt x="18147" y="14645"/>
                  </a:lnTo>
                  <a:cubicBezTo>
                    <a:pt x="18147" y="14645"/>
                    <a:pt x="18147" y="12841"/>
                    <a:pt x="18783" y="12310"/>
                  </a:cubicBezTo>
                  <a:cubicBezTo>
                    <a:pt x="18995" y="12098"/>
                    <a:pt x="19738" y="11567"/>
                    <a:pt x="20906" y="12098"/>
                  </a:cubicBezTo>
                  <a:lnTo>
                    <a:pt x="23240" y="13159"/>
                  </a:lnTo>
                  <a:lnTo>
                    <a:pt x="24514" y="10188"/>
                  </a:lnTo>
                  <a:lnTo>
                    <a:pt x="1273" y="0"/>
                  </a:lnTo>
                  <a:lnTo>
                    <a:pt x="0" y="2759"/>
                  </a:lnTo>
                  <a:cubicBezTo>
                    <a:pt x="0" y="2759"/>
                    <a:pt x="3184" y="4033"/>
                    <a:pt x="4457" y="5837"/>
                  </a:cubicBezTo>
                  <a:cubicBezTo>
                    <a:pt x="5412" y="7216"/>
                    <a:pt x="5837" y="9869"/>
                    <a:pt x="5624" y="13053"/>
                  </a:cubicBezTo>
                  <a:lnTo>
                    <a:pt x="4669" y="75558"/>
                  </a:lnTo>
                  <a:lnTo>
                    <a:pt x="7216" y="76725"/>
                  </a:lnTo>
                  <a:lnTo>
                    <a:pt x="42660" y="44040"/>
                  </a:lnTo>
                  <a:lnTo>
                    <a:pt x="55395" y="32473"/>
                  </a:lnTo>
                  <a:cubicBezTo>
                    <a:pt x="55395" y="32473"/>
                    <a:pt x="59640" y="28759"/>
                    <a:pt x="63884" y="30775"/>
                  </a:cubicBezTo>
                  <a:lnTo>
                    <a:pt x="66113" y="3173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D8D8587-90C9-4EE1-8026-5A79A06DB513}"/>
                </a:ext>
              </a:extLst>
            </p:cNvPr>
            <p:cNvSpPr/>
            <p:nvPr/>
          </p:nvSpPr>
          <p:spPr>
            <a:xfrm>
              <a:off x="796421" y="2304875"/>
              <a:ext cx="63672" cy="74284"/>
            </a:xfrm>
            <a:custGeom>
              <a:avLst/>
              <a:gdLst>
                <a:gd name="connsiteX0" fmla="*/ 60064 w 63672"/>
                <a:gd name="connsiteY0" fmla="*/ 106 h 74284"/>
                <a:gd name="connsiteX1" fmla="*/ 60064 w 63672"/>
                <a:gd name="connsiteY1" fmla="*/ 20587 h 74284"/>
                <a:gd name="connsiteX2" fmla="*/ 54652 w 63672"/>
                <a:gd name="connsiteY2" fmla="*/ 20587 h 74284"/>
                <a:gd name="connsiteX3" fmla="*/ 54652 w 63672"/>
                <a:gd name="connsiteY3" fmla="*/ 106 h 74284"/>
                <a:gd name="connsiteX4" fmla="*/ 40750 w 63672"/>
                <a:gd name="connsiteY4" fmla="*/ 106 h 74284"/>
                <a:gd name="connsiteX5" fmla="*/ 40750 w 63672"/>
                <a:gd name="connsiteY5" fmla="*/ 1698 h 74284"/>
                <a:gd name="connsiteX6" fmla="*/ 40750 w 63672"/>
                <a:gd name="connsiteY6" fmla="*/ 1698 h 74284"/>
                <a:gd name="connsiteX7" fmla="*/ 43509 w 63672"/>
                <a:gd name="connsiteY7" fmla="*/ 6579 h 74284"/>
                <a:gd name="connsiteX8" fmla="*/ 43509 w 63672"/>
                <a:gd name="connsiteY8" fmla="*/ 50832 h 74284"/>
                <a:gd name="connsiteX9" fmla="*/ 14751 w 63672"/>
                <a:gd name="connsiteY9" fmla="*/ 50832 h 74284"/>
                <a:gd name="connsiteX10" fmla="*/ 14751 w 63672"/>
                <a:gd name="connsiteY10" fmla="*/ 11143 h 74284"/>
                <a:gd name="connsiteX11" fmla="*/ 33852 w 63672"/>
                <a:gd name="connsiteY11" fmla="*/ 11143 h 74284"/>
                <a:gd name="connsiteX12" fmla="*/ 33852 w 63672"/>
                <a:gd name="connsiteY12" fmla="*/ 1804 h 74284"/>
                <a:gd name="connsiteX13" fmla="*/ 0 w 63672"/>
                <a:gd name="connsiteY13" fmla="*/ 1804 h 74284"/>
                <a:gd name="connsiteX14" fmla="*/ 0 w 63672"/>
                <a:gd name="connsiteY14" fmla="*/ 3502 h 74284"/>
                <a:gd name="connsiteX15" fmla="*/ 0 w 63672"/>
                <a:gd name="connsiteY15" fmla="*/ 3502 h 74284"/>
                <a:gd name="connsiteX16" fmla="*/ 2759 w 63672"/>
                <a:gd name="connsiteY16" fmla="*/ 8383 h 74284"/>
                <a:gd name="connsiteX17" fmla="*/ 2759 w 63672"/>
                <a:gd name="connsiteY17" fmla="*/ 60170 h 74284"/>
                <a:gd name="connsiteX18" fmla="*/ 43509 w 63672"/>
                <a:gd name="connsiteY18" fmla="*/ 60170 h 74284"/>
                <a:gd name="connsiteX19" fmla="*/ 43509 w 63672"/>
                <a:gd name="connsiteY19" fmla="*/ 74921 h 74284"/>
                <a:gd name="connsiteX20" fmla="*/ 54652 w 63672"/>
                <a:gd name="connsiteY20" fmla="*/ 74921 h 74284"/>
                <a:gd name="connsiteX21" fmla="*/ 54652 w 63672"/>
                <a:gd name="connsiteY21" fmla="*/ 29820 h 74284"/>
                <a:gd name="connsiteX22" fmla="*/ 60064 w 63672"/>
                <a:gd name="connsiteY22" fmla="*/ 29820 h 74284"/>
                <a:gd name="connsiteX23" fmla="*/ 60064 w 63672"/>
                <a:gd name="connsiteY23" fmla="*/ 74921 h 74284"/>
                <a:gd name="connsiteX24" fmla="*/ 72056 w 63672"/>
                <a:gd name="connsiteY24" fmla="*/ 74921 h 74284"/>
                <a:gd name="connsiteX25" fmla="*/ 72056 w 63672"/>
                <a:gd name="connsiteY25" fmla="*/ 0 h 74284"/>
                <a:gd name="connsiteX26" fmla="*/ 60064 w 63672"/>
                <a:gd name="connsiteY26" fmla="*/ 0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672" h="74284">
                  <a:moveTo>
                    <a:pt x="60064" y="106"/>
                  </a:moveTo>
                  <a:lnTo>
                    <a:pt x="60064" y="20587"/>
                  </a:lnTo>
                  <a:lnTo>
                    <a:pt x="54652" y="20587"/>
                  </a:lnTo>
                  <a:lnTo>
                    <a:pt x="54652" y="106"/>
                  </a:lnTo>
                  <a:lnTo>
                    <a:pt x="40750" y="106"/>
                  </a:lnTo>
                  <a:lnTo>
                    <a:pt x="40750" y="1698"/>
                  </a:lnTo>
                  <a:lnTo>
                    <a:pt x="40750" y="1698"/>
                  </a:lnTo>
                  <a:cubicBezTo>
                    <a:pt x="42130" y="1698"/>
                    <a:pt x="43509" y="4033"/>
                    <a:pt x="43509" y="6579"/>
                  </a:cubicBezTo>
                  <a:lnTo>
                    <a:pt x="43509" y="50832"/>
                  </a:lnTo>
                  <a:lnTo>
                    <a:pt x="14751" y="50832"/>
                  </a:lnTo>
                  <a:lnTo>
                    <a:pt x="14751" y="11143"/>
                  </a:lnTo>
                  <a:lnTo>
                    <a:pt x="33852" y="11143"/>
                  </a:lnTo>
                  <a:lnTo>
                    <a:pt x="33852" y="1804"/>
                  </a:lnTo>
                  <a:lnTo>
                    <a:pt x="0" y="1804"/>
                  </a:lnTo>
                  <a:lnTo>
                    <a:pt x="0" y="3502"/>
                  </a:lnTo>
                  <a:lnTo>
                    <a:pt x="0" y="3502"/>
                  </a:lnTo>
                  <a:cubicBezTo>
                    <a:pt x="1379" y="3502"/>
                    <a:pt x="2759" y="5837"/>
                    <a:pt x="2759" y="8383"/>
                  </a:cubicBezTo>
                  <a:lnTo>
                    <a:pt x="2759" y="60170"/>
                  </a:lnTo>
                  <a:lnTo>
                    <a:pt x="43509" y="60170"/>
                  </a:lnTo>
                  <a:lnTo>
                    <a:pt x="43509" y="74921"/>
                  </a:lnTo>
                  <a:lnTo>
                    <a:pt x="54652" y="74921"/>
                  </a:lnTo>
                  <a:lnTo>
                    <a:pt x="54652" y="29820"/>
                  </a:lnTo>
                  <a:lnTo>
                    <a:pt x="60064" y="29820"/>
                  </a:lnTo>
                  <a:lnTo>
                    <a:pt x="60064" y="74921"/>
                  </a:lnTo>
                  <a:lnTo>
                    <a:pt x="72056" y="74921"/>
                  </a:lnTo>
                  <a:lnTo>
                    <a:pt x="72056" y="0"/>
                  </a:lnTo>
                  <a:lnTo>
                    <a:pt x="60064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2A22C69C-BAB5-42CE-A200-2299C43E51E6}"/>
                </a:ext>
              </a:extLst>
            </p:cNvPr>
            <p:cNvSpPr/>
            <p:nvPr/>
          </p:nvSpPr>
          <p:spPr>
            <a:xfrm>
              <a:off x="1096848" y="2153548"/>
              <a:ext cx="95508" cy="84896"/>
            </a:xfrm>
            <a:custGeom>
              <a:avLst/>
              <a:gdLst>
                <a:gd name="connsiteX0" fmla="*/ 83835 w 95508"/>
                <a:gd name="connsiteY0" fmla="*/ 38309 h 84896"/>
                <a:gd name="connsiteX1" fmla="*/ 37673 w 95508"/>
                <a:gd name="connsiteY1" fmla="*/ 0 h 84896"/>
                <a:gd name="connsiteX2" fmla="*/ 37673 w 95508"/>
                <a:gd name="connsiteY2" fmla="*/ 0 h 84896"/>
                <a:gd name="connsiteX3" fmla="*/ 0 w 95508"/>
                <a:gd name="connsiteY3" fmla="*/ 45419 h 84896"/>
                <a:gd name="connsiteX4" fmla="*/ 7216 w 95508"/>
                <a:gd name="connsiteY4" fmla="*/ 51362 h 84896"/>
                <a:gd name="connsiteX5" fmla="*/ 37248 w 95508"/>
                <a:gd name="connsiteY5" fmla="*/ 15175 h 84896"/>
                <a:gd name="connsiteX6" fmla="*/ 76194 w 95508"/>
                <a:gd name="connsiteY6" fmla="*/ 47542 h 84896"/>
                <a:gd name="connsiteX7" fmla="*/ 70358 w 95508"/>
                <a:gd name="connsiteY7" fmla="*/ 54652 h 84896"/>
                <a:gd name="connsiteX8" fmla="*/ 49983 w 95508"/>
                <a:gd name="connsiteY8" fmla="*/ 37779 h 84896"/>
                <a:gd name="connsiteX9" fmla="*/ 42660 w 95508"/>
                <a:gd name="connsiteY9" fmla="*/ 46587 h 84896"/>
                <a:gd name="connsiteX10" fmla="*/ 62929 w 95508"/>
                <a:gd name="connsiteY10" fmla="*/ 63460 h 84896"/>
                <a:gd name="connsiteX11" fmla="*/ 59003 w 95508"/>
                <a:gd name="connsiteY11" fmla="*/ 68235 h 84896"/>
                <a:gd name="connsiteX12" fmla="*/ 38734 w 95508"/>
                <a:gd name="connsiteY12" fmla="*/ 51362 h 84896"/>
                <a:gd name="connsiteX13" fmla="*/ 30244 w 95508"/>
                <a:gd name="connsiteY13" fmla="*/ 61656 h 84896"/>
                <a:gd name="connsiteX14" fmla="*/ 31518 w 95508"/>
                <a:gd name="connsiteY14" fmla="*/ 62717 h 84896"/>
                <a:gd name="connsiteX15" fmla="*/ 31518 w 95508"/>
                <a:gd name="connsiteY15" fmla="*/ 62717 h 84896"/>
                <a:gd name="connsiteX16" fmla="*/ 37036 w 95508"/>
                <a:gd name="connsiteY16" fmla="*/ 63778 h 84896"/>
                <a:gd name="connsiteX17" fmla="*/ 52317 w 95508"/>
                <a:gd name="connsiteY17" fmla="*/ 76407 h 84896"/>
                <a:gd name="connsiteX18" fmla="*/ 43722 w 95508"/>
                <a:gd name="connsiteY18" fmla="*/ 86806 h 84896"/>
                <a:gd name="connsiteX19" fmla="*/ 50938 w 95508"/>
                <a:gd name="connsiteY19" fmla="*/ 92749 h 84896"/>
                <a:gd name="connsiteX20" fmla="*/ 95827 w 95508"/>
                <a:gd name="connsiteY20" fmla="*/ 38628 h 84896"/>
                <a:gd name="connsiteX21" fmla="*/ 88610 w 95508"/>
                <a:gd name="connsiteY21" fmla="*/ 32685 h 84896"/>
                <a:gd name="connsiteX22" fmla="*/ 83941 w 95508"/>
                <a:gd name="connsiteY22" fmla="*/ 38309 h 8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508" h="84896">
                  <a:moveTo>
                    <a:pt x="83835" y="38309"/>
                  </a:moveTo>
                  <a:cubicBezTo>
                    <a:pt x="74178" y="30350"/>
                    <a:pt x="38203" y="424"/>
                    <a:pt x="37673" y="0"/>
                  </a:cubicBezTo>
                  <a:lnTo>
                    <a:pt x="37673" y="0"/>
                  </a:lnTo>
                  <a:cubicBezTo>
                    <a:pt x="37673" y="0"/>
                    <a:pt x="531" y="44677"/>
                    <a:pt x="0" y="45419"/>
                  </a:cubicBezTo>
                  <a:cubicBezTo>
                    <a:pt x="531" y="45844"/>
                    <a:pt x="6579" y="50938"/>
                    <a:pt x="7216" y="51362"/>
                  </a:cubicBezTo>
                  <a:cubicBezTo>
                    <a:pt x="7747" y="50725"/>
                    <a:pt x="37248" y="15175"/>
                    <a:pt x="37248" y="15175"/>
                  </a:cubicBezTo>
                  <a:cubicBezTo>
                    <a:pt x="37248" y="15175"/>
                    <a:pt x="67493" y="40326"/>
                    <a:pt x="76194" y="47542"/>
                  </a:cubicBezTo>
                  <a:cubicBezTo>
                    <a:pt x="72905" y="51468"/>
                    <a:pt x="70358" y="54652"/>
                    <a:pt x="70358" y="54652"/>
                  </a:cubicBezTo>
                  <a:cubicBezTo>
                    <a:pt x="70358" y="54652"/>
                    <a:pt x="50619" y="38309"/>
                    <a:pt x="49983" y="37779"/>
                  </a:cubicBezTo>
                  <a:cubicBezTo>
                    <a:pt x="49452" y="38415"/>
                    <a:pt x="43085" y="46056"/>
                    <a:pt x="42660" y="46587"/>
                  </a:cubicBezTo>
                  <a:cubicBezTo>
                    <a:pt x="43191" y="47117"/>
                    <a:pt x="62929" y="63460"/>
                    <a:pt x="62929" y="63460"/>
                  </a:cubicBezTo>
                  <a:lnTo>
                    <a:pt x="59003" y="68235"/>
                  </a:lnTo>
                  <a:cubicBezTo>
                    <a:pt x="59003" y="68235"/>
                    <a:pt x="39371" y="51893"/>
                    <a:pt x="38734" y="51362"/>
                  </a:cubicBezTo>
                  <a:cubicBezTo>
                    <a:pt x="38203" y="51893"/>
                    <a:pt x="30669" y="61125"/>
                    <a:pt x="30244" y="61656"/>
                  </a:cubicBezTo>
                  <a:cubicBezTo>
                    <a:pt x="30563" y="61974"/>
                    <a:pt x="31093" y="62399"/>
                    <a:pt x="31518" y="62717"/>
                  </a:cubicBezTo>
                  <a:lnTo>
                    <a:pt x="31518" y="62717"/>
                  </a:lnTo>
                  <a:cubicBezTo>
                    <a:pt x="32367" y="61656"/>
                    <a:pt x="35126" y="62187"/>
                    <a:pt x="37036" y="63778"/>
                  </a:cubicBezTo>
                  <a:lnTo>
                    <a:pt x="52317" y="76407"/>
                  </a:lnTo>
                  <a:cubicBezTo>
                    <a:pt x="52317" y="76407"/>
                    <a:pt x="44252" y="86170"/>
                    <a:pt x="43722" y="86806"/>
                  </a:cubicBezTo>
                  <a:cubicBezTo>
                    <a:pt x="44252" y="87231"/>
                    <a:pt x="50407" y="92325"/>
                    <a:pt x="50938" y="92749"/>
                  </a:cubicBezTo>
                  <a:cubicBezTo>
                    <a:pt x="51468" y="92112"/>
                    <a:pt x="95296" y="39264"/>
                    <a:pt x="95827" y="38628"/>
                  </a:cubicBezTo>
                  <a:cubicBezTo>
                    <a:pt x="95190" y="38203"/>
                    <a:pt x="89141" y="33109"/>
                    <a:pt x="88610" y="32685"/>
                  </a:cubicBezTo>
                  <a:cubicBezTo>
                    <a:pt x="88504" y="32897"/>
                    <a:pt x="86594" y="35232"/>
                    <a:pt x="83941" y="3830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BDD4C7A-CDF5-40BC-9D51-F2D3B6B60037}"/>
                </a:ext>
              </a:extLst>
            </p:cNvPr>
            <p:cNvSpPr/>
            <p:nvPr/>
          </p:nvSpPr>
          <p:spPr>
            <a:xfrm>
              <a:off x="661330" y="2276754"/>
              <a:ext cx="31836" cy="63672"/>
            </a:xfrm>
            <a:custGeom>
              <a:avLst/>
              <a:gdLst>
                <a:gd name="connsiteX0" fmla="*/ 31306 w 31836"/>
                <a:gd name="connsiteY0" fmla="*/ 0 h 63672"/>
                <a:gd name="connsiteX1" fmla="*/ 0 w 31836"/>
                <a:gd name="connsiteY1" fmla="*/ 68235 h 63672"/>
                <a:gd name="connsiteX2" fmla="*/ 10930 w 31836"/>
                <a:gd name="connsiteY2" fmla="*/ 73223 h 63672"/>
                <a:gd name="connsiteX3" fmla="*/ 42236 w 31836"/>
                <a:gd name="connsiteY3" fmla="*/ 5094 h 63672"/>
                <a:gd name="connsiteX4" fmla="*/ 42236 w 31836"/>
                <a:gd name="connsiteY4" fmla="*/ 5094 h 63672"/>
                <a:gd name="connsiteX5" fmla="*/ 31306 w 31836"/>
                <a:gd name="connsiteY5" fmla="*/ 106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36" h="63672">
                  <a:moveTo>
                    <a:pt x="31306" y="0"/>
                  </a:moveTo>
                  <a:cubicBezTo>
                    <a:pt x="30987" y="743"/>
                    <a:pt x="318" y="67386"/>
                    <a:pt x="0" y="68235"/>
                  </a:cubicBezTo>
                  <a:cubicBezTo>
                    <a:pt x="637" y="68448"/>
                    <a:pt x="10294" y="72905"/>
                    <a:pt x="10930" y="73223"/>
                  </a:cubicBezTo>
                  <a:cubicBezTo>
                    <a:pt x="11249" y="72480"/>
                    <a:pt x="41918" y="5836"/>
                    <a:pt x="42236" y="5094"/>
                  </a:cubicBezTo>
                  <a:lnTo>
                    <a:pt x="42236" y="5094"/>
                  </a:lnTo>
                  <a:cubicBezTo>
                    <a:pt x="42236" y="5094"/>
                    <a:pt x="32048" y="424"/>
                    <a:pt x="31306" y="10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47C7292-A734-4663-AABC-27212F120E86}"/>
                </a:ext>
              </a:extLst>
            </p:cNvPr>
            <p:cNvSpPr/>
            <p:nvPr/>
          </p:nvSpPr>
          <p:spPr>
            <a:xfrm>
              <a:off x="647004" y="2269113"/>
              <a:ext cx="31836" cy="63672"/>
            </a:xfrm>
            <a:custGeom>
              <a:avLst/>
              <a:gdLst>
                <a:gd name="connsiteX0" fmla="*/ 28971 w 31836"/>
                <a:gd name="connsiteY0" fmla="*/ 0 h 63672"/>
                <a:gd name="connsiteX1" fmla="*/ 28228 w 31836"/>
                <a:gd name="connsiteY1" fmla="*/ 1486 h 63672"/>
                <a:gd name="connsiteX2" fmla="*/ 28228 w 31836"/>
                <a:gd name="connsiteY2" fmla="*/ 1486 h 63672"/>
                <a:gd name="connsiteX3" fmla="*/ 28652 w 31836"/>
                <a:gd name="connsiteY3" fmla="*/ 7110 h 63672"/>
                <a:gd name="connsiteX4" fmla="*/ 22816 w 31836"/>
                <a:gd name="connsiteY4" fmla="*/ 19738 h 63672"/>
                <a:gd name="connsiteX5" fmla="*/ 11355 w 31836"/>
                <a:gd name="connsiteY5" fmla="*/ 14538 h 63672"/>
                <a:gd name="connsiteX6" fmla="*/ 7428 w 31836"/>
                <a:gd name="connsiteY6" fmla="*/ 23028 h 63672"/>
                <a:gd name="connsiteX7" fmla="*/ 18889 w 31836"/>
                <a:gd name="connsiteY7" fmla="*/ 28228 h 63672"/>
                <a:gd name="connsiteX8" fmla="*/ 0 w 31836"/>
                <a:gd name="connsiteY8" fmla="*/ 69297 h 63672"/>
                <a:gd name="connsiteX9" fmla="*/ 9657 w 31836"/>
                <a:gd name="connsiteY9" fmla="*/ 73754 h 63672"/>
                <a:gd name="connsiteX10" fmla="*/ 40962 w 31836"/>
                <a:gd name="connsiteY10" fmla="*/ 5624 h 63672"/>
                <a:gd name="connsiteX11" fmla="*/ 40962 w 31836"/>
                <a:gd name="connsiteY11" fmla="*/ 5624 h 63672"/>
                <a:gd name="connsiteX12" fmla="*/ 28865 w 31836"/>
                <a:gd name="connsiteY12" fmla="*/ 0 h 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36" h="63672">
                  <a:moveTo>
                    <a:pt x="28971" y="0"/>
                  </a:moveTo>
                  <a:cubicBezTo>
                    <a:pt x="28971" y="0"/>
                    <a:pt x="28440" y="1061"/>
                    <a:pt x="28228" y="1486"/>
                  </a:cubicBezTo>
                  <a:lnTo>
                    <a:pt x="28228" y="1486"/>
                  </a:lnTo>
                  <a:cubicBezTo>
                    <a:pt x="29501" y="2122"/>
                    <a:pt x="29714" y="4775"/>
                    <a:pt x="28652" y="7110"/>
                  </a:cubicBezTo>
                  <a:lnTo>
                    <a:pt x="22816" y="19738"/>
                  </a:lnTo>
                  <a:cubicBezTo>
                    <a:pt x="22816" y="19738"/>
                    <a:pt x="12098" y="14857"/>
                    <a:pt x="11355" y="14538"/>
                  </a:cubicBezTo>
                  <a:cubicBezTo>
                    <a:pt x="11036" y="15175"/>
                    <a:pt x="7747" y="22391"/>
                    <a:pt x="7428" y="23028"/>
                  </a:cubicBezTo>
                  <a:cubicBezTo>
                    <a:pt x="8171" y="23346"/>
                    <a:pt x="18889" y="28228"/>
                    <a:pt x="18889" y="28228"/>
                  </a:cubicBezTo>
                  <a:cubicBezTo>
                    <a:pt x="18889" y="28228"/>
                    <a:pt x="318" y="68448"/>
                    <a:pt x="0" y="69297"/>
                  </a:cubicBezTo>
                  <a:cubicBezTo>
                    <a:pt x="743" y="69509"/>
                    <a:pt x="9020" y="73435"/>
                    <a:pt x="9657" y="73754"/>
                  </a:cubicBezTo>
                  <a:cubicBezTo>
                    <a:pt x="9975" y="73011"/>
                    <a:pt x="40644" y="6261"/>
                    <a:pt x="40962" y="5624"/>
                  </a:cubicBezTo>
                  <a:lnTo>
                    <a:pt x="40962" y="5624"/>
                  </a:lnTo>
                  <a:cubicBezTo>
                    <a:pt x="40962" y="5624"/>
                    <a:pt x="29607" y="318"/>
                    <a:pt x="28865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F7F5381-7068-4C33-93EE-8B87C52914CA}"/>
                </a:ext>
              </a:extLst>
            </p:cNvPr>
            <p:cNvSpPr/>
            <p:nvPr/>
          </p:nvSpPr>
          <p:spPr>
            <a:xfrm>
              <a:off x="613576" y="2258182"/>
              <a:ext cx="42448" cy="53060"/>
            </a:xfrm>
            <a:custGeom>
              <a:avLst/>
              <a:gdLst>
                <a:gd name="connsiteX0" fmla="*/ 31093 w 42448"/>
                <a:gd name="connsiteY0" fmla="*/ 31942 h 53060"/>
                <a:gd name="connsiteX1" fmla="*/ 30775 w 42448"/>
                <a:gd name="connsiteY1" fmla="*/ 31199 h 53060"/>
                <a:gd name="connsiteX2" fmla="*/ 30987 w 42448"/>
                <a:gd name="connsiteY2" fmla="*/ 30987 h 53060"/>
                <a:gd name="connsiteX3" fmla="*/ 49983 w 42448"/>
                <a:gd name="connsiteY3" fmla="*/ 7322 h 53060"/>
                <a:gd name="connsiteX4" fmla="*/ 49983 w 42448"/>
                <a:gd name="connsiteY4" fmla="*/ 7322 h 53060"/>
                <a:gd name="connsiteX5" fmla="*/ 34171 w 42448"/>
                <a:gd name="connsiteY5" fmla="*/ 0 h 53060"/>
                <a:gd name="connsiteX6" fmla="*/ 33534 w 42448"/>
                <a:gd name="connsiteY6" fmla="*/ 1486 h 53060"/>
                <a:gd name="connsiteX7" fmla="*/ 33534 w 42448"/>
                <a:gd name="connsiteY7" fmla="*/ 1486 h 53060"/>
                <a:gd name="connsiteX8" fmla="*/ 34065 w 42448"/>
                <a:gd name="connsiteY8" fmla="*/ 9445 h 53060"/>
                <a:gd name="connsiteX9" fmla="*/ 34065 w 42448"/>
                <a:gd name="connsiteY9" fmla="*/ 9445 h 53060"/>
                <a:gd name="connsiteX10" fmla="*/ 0 w 42448"/>
                <a:gd name="connsiteY10" fmla="*/ 36611 h 53060"/>
                <a:gd name="connsiteX11" fmla="*/ 2865 w 42448"/>
                <a:gd name="connsiteY11" fmla="*/ 43828 h 53060"/>
                <a:gd name="connsiteX12" fmla="*/ 2865 w 42448"/>
                <a:gd name="connsiteY12" fmla="*/ 43828 h 53060"/>
                <a:gd name="connsiteX13" fmla="*/ 22816 w 42448"/>
                <a:gd name="connsiteY13" fmla="*/ 36293 h 53060"/>
                <a:gd name="connsiteX14" fmla="*/ 23240 w 42448"/>
                <a:gd name="connsiteY14" fmla="*/ 36081 h 53060"/>
                <a:gd name="connsiteX15" fmla="*/ 23453 w 42448"/>
                <a:gd name="connsiteY15" fmla="*/ 36505 h 53060"/>
                <a:gd name="connsiteX16" fmla="*/ 30244 w 42448"/>
                <a:gd name="connsiteY16" fmla="*/ 59109 h 53060"/>
                <a:gd name="connsiteX17" fmla="*/ 40113 w 42448"/>
                <a:gd name="connsiteY17" fmla="*/ 53485 h 53060"/>
                <a:gd name="connsiteX18" fmla="*/ 31199 w 42448"/>
                <a:gd name="connsiteY18" fmla="*/ 31942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8" h="53060">
                  <a:moveTo>
                    <a:pt x="31093" y="31942"/>
                  </a:moveTo>
                  <a:lnTo>
                    <a:pt x="30775" y="31199"/>
                  </a:lnTo>
                  <a:lnTo>
                    <a:pt x="30987" y="30987"/>
                  </a:lnTo>
                  <a:cubicBezTo>
                    <a:pt x="39371" y="24620"/>
                    <a:pt x="45526" y="16873"/>
                    <a:pt x="49983" y="7322"/>
                  </a:cubicBezTo>
                  <a:lnTo>
                    <a:pt x="49983" y="7322"/>
                  </a:lnTo>
                  <a:cubicBezTo>
                    <a:pt x="49346" y="7004"/>
                    <a:pt x="34807" y="318"/>
                    <a:pt x="34171" y="0"/>
                  </a:cubicBezTo>
                  <a:cubicBezTo>
                    <a:pt x="33959" y="424"/>
                    <a:pt x="33640" y="1167"/>
                    <a:pt x="33534" y="1486"/>
                  </a:cubicBezTo>
                  <a:lnTo>
                    <a:pt x="33534" y="1486"/>
                  </a:lnTo>
                  <a:cubicBezTo>
                    <a:pt x="33534" y="1486"/>
                    <a:pt x="36612" y="3820"/>
                    <a:pt x="34065" y="9445"/>
                  </a:cubicBezTo>
                  <a:lnTo>
                    <a:pt x="34065" y="9445"/>
                  </a:lnTo>
                  <a:cubicBezTo>
                    <a:pt x="34065" y="9445"/>
                    <a:pt x="25363" y="28334"/>
                    <a:pt x="0" y="36611"/>
                  </a:cubicBezTo>
                  <a:cubicBezTo>
                    <a:pt x="318" y="37354"/>
                    <a:pt x="2653" y="43191"/>
                    <a:pt x="2865" y="43828"/>
                  </a:cubicBezTo>
                  <a:lnTo>
                    <a:pt x="2865" y="43828"/>
                  </a:lnTo>
                  <a:cubicBezTo>
                    <a:pt x="2865" y="43828"/>
                    <a:pt x="11355" y="42766"/>
                    <a:pt x="22816" y="36293"/>
                  </a:cubicBezTo>
                  <a:lnTo>
                    <a:pt x="23240" y="36081"/>
                  </a:lnTo>
                  <a:lnTo>
                    <a:pt x="23453" y="36505"/>
                  </a:lnTo>
                  <a:cubicBezTo>
                    <a:pt x="25151" y="40007"/>
                    <a:pt x="27804" y="45419"/>
                    <a:pt x="30244" y="59109"/>
                  </a:cubicBezTo>
                  <a:cubicBezTo>
                    <a:pt x="31306" y="58578"/>
                    <a:pt x="39583" y="53803"/>
                    <a:pt x="40113" y="53485"/>
                  </a:cubicBezTo>
                  <a:cubicBezTo>
                    <a:pt x="38734" y="47754"/>
                    <a:pt x="35656" y="40113"/>
                    <a:pt x="31199" y="31942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1EC940F-21D5-4526-B8D3-0632F8CF373E}"/>
                </a:ext>
              </a:extLst>
            </p:cNvPr>
            <p:cNvSpPr/>
            <p:nvPr/>
          </p:nvSpPr>
          <p:spPr>
            <a:xfrm>
              <a:off x="985634" y="2299994"/>
              <a:ext cx="63672" cy="31836"/>
            </a:xfrm>
            <a:custGeom>
              <a:avLst/>
              <a:gdLst>
                <a:gd name="connsiteX0" fmla="*/ 4139 w 63672"/>
                <a:gd name="connsiteY0" fmla="*/ 35444 h 31836"/>
                <a:gd name="connsiteX1" fmla="*/ 49452 w 63672"/>
                <a:gd name="connsiteY1" fmla="*/ 13690 h 31836"/>
                <a:gd name="connsiteX2" fmla="*/ 56456 w 63672"/>
                <a:gd name="connsiteY2" fmla="*/ 28228 h 31836"/>
                <a:gd name="connsiteX3" fmla="*/ 67280 w 63672"/>
                <a:gd name="connsiteY3" fmla="*/ 23028 h 31836"/>
                <a:gd name="connsiteX4" fmla="*/ 56244 w 63672"/>
                <a:gd name="connsiteY4" fmla="*/ 0 h 31836"/>
                <a:gd name="connsiteX5" fmla="*/ 0 w 63672"/>
                <a:gd name="connsiteY5" fmla="*/ 26955 h 31836"/>
                <a:gd name="connsiteX6" fmla="*/ 4139 w 63672"/>
                <a:gd name="connsiteY6" fmla="*/ 35338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72" h="31836">
                  <a:moveTo>
                    <a:pt x="4139" y="35444"/>
                  </a:moveTo>
                  <a:cubicBezTo>
                    <a:pt x="4881" y="35126"/>
                    <a:pt x="49452" y="13690"/>
                    <a:pt x="49452" y="13690"/>
                  </a:cubicBezTo>
                  <a:cubicBezTo>
                    <a:pt x="49452" y="13690"/>
                    <a:pt x="56138" y="27591"/>
                    <a:pt x="56456" y="28228"/>
                  </a:cubicBezTo>
                  <a:cubicBezTo>
                    <a:pt x="57199" y="27910"/>
                    <a:pt x="66644" y="23347"/>
                    <a:pt x="67280" y="23028"/>
                  </a:cubicBezTo>
                  <a:cubicBezTo>
                    <a:pt x="66962" y="22285"/>
                    <a:pt x="56562" y="743"/>
                    <a:pt x="56244" y="0"/>
                  </a:cubicBezTo>
                  <a:cubicBezTo>
                    <a:pt x="55501" y="425"/>
                    <a:pt x="849" y="26636"/>
                    <a:pt x="0" y="26955"/>
                  </a:cubicBezTo>
                  <a:cubicBezTo>
                    <a:pt x="318" y="27591"/>
                    <a:pt x="3820" y="34701"/>
                    <a:pt x="4139" y="3533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643710F-333F-4681-AD45-DF0818D05C38}"/>
                </a:ext>
              </a:extLst>
            </p:cNvPr>
            <p:cNvSpPr/>
            <p:nvPr/>
          </p:nvSpPr>
          <p:spPr>
            <a:xfrm>
              <a:off x="1007176" y="2255423"/>
              <a:ext cx="31836" cy="42448"/>
            </a:xfrm>
            <a:custGeom>
              <a:avLst/>
              <a:gdLst>
                <a:gd name="connsiteX0" fmla="*/ 13265 w 31836"/>
                <a:gd name="connsiteY0" fmla="*/ 0 h 42448"/>
                <a:gd name="connsiteX1" fmla="*/ 0 w 31836"/>
                <a:gd name="connsiteY1" fmla="*/ 6367 h 42448"/>
                <a:gd name="connsiteX2" fmla="*/ 743 w 31836"/>
                <a:gd name="connsiteY2" fmla="*/ 7853 h 42448"/>
                <a:gd name="connsiteX3" fmla="*/ 743 w 31836"/>
                <a:gd name="connsiteY3" fmla="*/ 7853 h 42448"/>
                <a:gd name="connsiteX4" fmla="*/ 5306 w 31836"/>
                <a:gd name="connsiteY4" fmla="*/ 11143 h 42448"/>
                <a:gd name="connsiteX5" fmla="*/ 21118 w 31836"/>
                <a:gd name="connsiteY5" fmla="*/ 44040 h 42448"/>
                <a:gd name="connsiteX6" fmla="*/ 31942 w 31836"/>
                <a:gd name="connsiteY6" fmla="*/ 38840 h 42448"/>
                <a:gd name="connsiteX7" fmla="*/ 25999 w 31836"/>
                <a:gd name="connsiteY7" fmla="*/ 26530 h 42448"/>
                <a:gd name="connsiteX8" fmla="*/ 36718 w 31836"/>
                <a:gd name="connsiteY8" fmla="*/ 21436 h 42448"/>
                <a:gd name="connsiteX9" fmla="*/ 33003 w 31836"/>
                <a:gd name="connsiteY9" fmla="*/ 13796 h 42448"/>
                <a:gd name="connsiteX10" fmla="*/ 22391 w 31836"/>
                <a:gd name="connsiteY10" fmla="*/ 18889 h 42448"/>
                <a:gd name="connsiteX11" fmla="*/ 13265 w 31836"/>
                <a:gd name="connsiteY11" fmla="*/ 0 h 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36" h="42448">
                  <a:moveTo>
                    <a:pt x="13265" y="0"/>
                  </a:moveTo>
                  <a:cubicBezTo>
                    <a:pt x="12628" y="318"/>
                    <a:pt x="637" y="6049"/>
                    <a:pt x="0" y="6367"/>
                  </a:cubicBezTo>
                  <a:cubicBezTo>
                    <a:pt x="212" y="6686"/>
                    <a:pt x="530" y="7428"/>
                    <a:pt x="743" y="7853"/>
                  </a:cubicBezTo>
                  <a:lnTo>
                    <a:pt x="743" y="7853"/>
                  </a:lnTo>
                  <a:cubicBezTo>
                    <a:pt x="2016" y="7216"/>
                    <a:pt x="4245" y="8808"/>
                    <a:pt x="5306" y="11143"/>
                  </a:cubicBezTo>
                  <a:cubicBezTo>
                    <a:pt x="5306" y="11143"/>
                    <a:pt x="20799" y="43297"/>
                    <a:pt x="21118" y="44040"/>
                  </a:cubicBezTo>
                  <a:cubicBezTo>
                    <a:pt x="21755" y="43722"/>
                    <a:pt x="31305" y="39158"/>
                    <a:pt x="31942" y="38840"/>
                  </a:cubicBezTo>
                  <a:cubicBezTo>
                    <a:pt x="31624" y="38203"/>
                    <a:pt x="25999" y="26530"/>
                    <a:pt x="25999" y="26530"/>
                  </a:cubicBezTo>
                  <a:cubicBezTo>
                    <a:pt x="25999" y="26530"/>
                    <a:pt x="35975" y="21755"/>
                    <a:pt x="36718" y="21436"/>
                  </a:cubicBezTo>
                  <a:cubicBezTo>
                    <a:pt x="36399" y="20693"/>
                    <a:pt x="33322" y="14432"/>
                    <a:pt x="33003" y="13796"/>
                  </a:cubicBezTo>
                  <a:cubicBezTo>
                    <a:pt x="32260" y="14114"/>
                    <a:pt x="22391" y="18889"/>
                    <a:pt x="22391" y="18889"/>
                  </a:cubicBezTo>
                  <a:cubicBezTo>
                    <a:pt x="22391" y="18889"/>
                    <a:pt x="13583" y="637"/>
                    <a:pt x="13265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585FE27-4DB5-4867-AB3A-D473D3350CD5}"/>
                </a:ext>
              </a:extLst>
            </p:cNvPr>
            <p:cNvSpPr/>
            <p:nvPr/>
          </p:nvSpPr>
          <p:spPr>
            <a:xfrm>
              <a:off x="959740" y="2266884"/>
              <a:ext cx="42448" cy="42448"/>
            </a:xfrm>
            <a:custGeom>
              <a:avLst/>
              <a:gdLst>
                <a:gd name="connsiteX0" fmla="*/ 11461 w 42448"/>
                <a:gd name="connsiteY0" fmla="*/ 40220 h 42448"/>
                <a:gd name="connsiteX1" fmla="*/ 38840 w 42448"/>
                <a:gd name="connsiteY1" fmla="*/ 47966 h 42448"/>
                <a:gd name="connsiteX2" fmla="*/ 49983 w 42448"/>
                <a:gd name="connsiteY2" fmla="*/ 21649 h 42448"/>
                <a:gd name="connsiteX3" fmla="*/ 38309 w 42448"/>
                <a:gd name="connsiteY3" fmla="*/ 12310 h 42448"/>
                <a:gd name="connsiteX4" fmla="*/ 46375 w 42448"/>
                <a:gd name="connsiteY4" fmla="*/ 8384 h 42448"/>
                <a:gd name="connsiteX5" fmla="*/ 42342 w 42448"/>
                <a:gd name="connsiteY5" fmla="*/ 0 h 42448"/>
                <a:gd name="connsiteX6" fmla="*/ 27167 w 42448"/>
                <a:gd name="connsiteY6" fmla="*/ 7322 h 42448"/>
                <a:gd name="connsiteX7" fmla="*/ 24408 w 42448"/>
                <a:gd name="connsiteY7" fmla="*/ 1592 h 42448"/>
                <a:gd name="connsiteX8" fmla="*/ 24408 w 42448"/>
                <a:gd name="connsiteY8" fmla="*/ 1592 h 42448"/>
                <a:gd name="connsiteX9" fmla="*/ 11143 w 42448"/>
                <a:gd name="connsiteY9" fmla="*/ 7959 h 42448"/>
                <a:gd name="connsiteX10" fmla="*/ 11885 w 42448"/>
                <a:gd name="connsiteY10" fmla="*/ 9551 h 42448"/>
                <a:gd name="connsiteX11" fmla="*/ 11885 w 42448"/>
                <a:gd name="connsiteY11" fmla="*/ 9551 h 42448"/>
                <a:gd name="connsiteX12" fmla="*/ 16024 w 42448"/>
                <a:gd name="connsiteY12" fmla="*/ 12204 h 42448"/>
                <a:gd name="connsiteX13" fmla="*/ 16236 w 42448"/>
                <a:gd name="connsiteY13" fmla="*/ 12628 h 42448"/>
                <a:gd name="connsiteX14" fmla="*/ 0 w 42448"/>
                <a:gd name="connsiteY14" fmla="*/ 20375 h 42448"/>
                <a:gd name="connsiteX15" fmla="*/ 4032 w 42448"/>
                <a:gd name="connsiteY15" fmla="*/ 28759 h 42448"/>
                <a:gd name="connsiteX16" fmla="*/ 11355 w 42448"/>
                <a:gd name="connsiteY16" fmla="*/ 25257 h 42448"/>
                <a:gd name="connsiteX17" fmla="*/ 11355 w 42448"/>
                <a:gd name="connsiteY17" fmla="*/ 40220 h 42448"/>
                <a:gd name="connsiteX18" fmla="*/ 35338 w 42448"/>
                <a:gd name="connsiteY18" fmla="*/ 40856 h 42448"/>
                <a:gd name="connsiteX19" fmla="*/ 21118 w 42448"/>
                <a:gd name="connsiteY19" fmla="*/ 35550 h 42448"/>
                <a:gd name="connsiteX20" fmla="*/ 25893 w 42448"/>
                <a:gd name="connsiteY20" fmla="*/ 21118 h 42448"/>
                <a:gd name="connsiteX21" fmla="*/ 40113 w 42448"/>
                <a:gd name="connsiteY21" fmla="*/ 26424 h 42448"/>
                <a:gd name="connsiteX22" fmla="*/ 35338 w 42448"/>
                <a:gd name="connsiteY22" fmla="*/ 40750 h 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448" h="42448">
                  <a:moveTo>
                    <a:pt x="11461" y="40220"/>
                  </a:moveTo>
                  <a:cubicBezTo>
                    <a:pt x="15918" y="49558"/>
                    <a:pt x="28228" y="53060"/>
                    <a:pt x="38840" y="47966"/>
                  </a:cubicBezTo>
                  <a:cubicBezTo>
                    <a:pt x="49452" y="42873"/>
                    <a:pt x="54440" y="31093"/>
                    <a:pt x="49983" y="21649"/>
                  </a:cubicBezTo>
                  <a:cubicBezTo>
                    <a:pt x="47648" y="16873"/>
                    <a:pt x="43403" y="13690"/>
                    <a:pt x="38309" y="12310"/>
                  </a:cubicBezTo>
                  <a:cubicBezTo>
                    <a:pt x="42979" y="10081"/>
                    <a:pt x="46162" y="8490"/>
                    <a:pt x="46375" y="8384"/>
                  </a:cubicBezTo>
                  <a:cubicBezTo>
                    <a:pt x="46056" y="7747"/>
                    <a:pt x="42660" y="637"/>
                    <a:pt x="42342" y="0"/>
                  </a:cubicBezTo>
                  <a:cubicBezTo>
                    <a:pt x="41599" y="318"/>
                    <a:pt x="27167" y="7322"/>
                    <a:pt x="27167" y="7322"/>
                  </a:cubicBezTo>
                  <a:cubicBezTo>
                    <a:pt x="27167" y="7322"/>
                    <a:pt x="24726" y="2229"/>
                    <a:pt x="24408" y="1592"/>
                  </a:cubicBezTo>
                  <a:lnTo>
                    <a:pt x="24408" y="1592"/>
                  </a:lnTo>
                  <a:cubicBezTo>
                    <a:pt x="24408" y="1592"/>
                    <a:pt x="11779" y="7535"/>
                    <a:pt x="11143" y="7959"/>
                  </a:cubicBezTo>
                  <a:cubicBezTo>
                    <a:pt x="11355" y="8384"/>
                    <a:pt x="11673" y="9020"/>
                    <a:pt x="11885" y="9551"/>
                  </a:cubicBezTo>
                  <a:lnTo>
                    <a:pt x="11885" y="9551"/>
                  </a:lnTo>
                  <a:cubicBezTo>
                    <a:pt x="12947" y="9020"/>
                    <a:pt x="14857" y="10188"/>
                    <a:pt x="16024" y="12204"/>
                  </a:cubicBezTo>
                  <a:lnTo>
                    <a:pt x="16236" y="12628"/>
                  </a:lnTo>
                  <a:cubicBezTo>
                    <a:pt x="16236" y="12628"/>
                    <a:pt x="743" y="20057"/>
                    <a:pt x="0" y="20375"/>
                  </a:cubicBezTo>
                  <a:cubicBezTo>
                    <a:pt x="318" y="21012"/>
                    <a:pt x="3714" y="28122"/>
                    <a:pt x="4032" y="28759"/>
                  </a:cubicBezTo>
                  <a:cubicBezTo>
                    <a:pt x="4245" y="28759"/>
                    <a:pt x="7216" y="27273"/>
                    <a:pt x="11355" y="25257"/>
                  </a:cubicBezTo>
                  <a:cubicBezTo>
                    <a:pt x="9232" y="30032"/>
                    <a:pt x="9020" y="35444"/>
                    <a:pt x="11355" y="40220"/>
                  </a:cubicBezTo>
                  <a:close/>
                  <a:moveTo>
                    <a:pt x="35338" y="40856"/>
                  </a:moveTo>
                  <a:cubicBezTo>
                    <a:pt x="30138" y="43403"/>
                    <a:pt x="23771" y="40962"/>
                    <a:pt x="21118" y="35550"/>
                  </a:cubicBezTo>
                  <a:cubicBezTo>
                    <a:pt x="18571" y="30138"/>
                    <a:pt x="20693" y="23665"/>
                    <a:pt x="25893" y="21118"/>
                  </a:cubicBezTo>
                  <a:cubicBezTo>
                    <a:pt x="31093" y="18571"/>
                    <a:pt x="37567" y="21012"/>
                    <a:pt x="40113" y="26424"/>
                  </a:cubicBezTo>
                  <a:cubicBezTo>
                    <a:pt x="42660" y="31836"/>
                    <a:pt x="40538" y="38309"/>
                    <a:pt x="35338" y="4075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8CE0FA5-368F-44B5-93B4-8B313306B9E5}"/>
                </a:ext>
              </a:extLst>
            </p:cNvPr>
            <p:cNvSpPr/>
            <p:nvPr/>
          </p:nvSpPr>
          <p:spPr>
            <a:xfrm>
              <a:off x="484003" y="2186021"/>
              <a:ext cx="42448" cy="53060"/>
            </a:xfrm>
            <a:custGeom>
              <a:avLst/>
              <a:gdLst>
                <a:gd name="connsiteX0" fmla="*/ 26318 w 42448"/>
                <a:gd name="connsiteY0" fmla="*/ 11143 h 53060"/>
                <a:gd name="connsiteX1" fmla="*/ 26318 w 42448"/>
                <a:gd name="connsiteY1" fmla="*/ 11143 h 53060"/>
                <a:gd name="connsiteX2" fmla="*/ 16555 w 42448"/>
                <a:gd name="connsiteY2" fmla="*/ 0 h 53060"/>
                <a:gd name="connsiteX3" fmla="*/ 15281 w 42448"/>
                <a:gd name="connsiteY3" fmla="*/ 1061 h 53060"/>
                <a:gd name="connsiteX4" fmla="*/ 15281 w 42448"/>
                <a:gd name="connsiteY4" fmla="*/ 1061 h 53060"/>
                <a:gd name="connsiteX5" fmla="*/ 13371 w 42448"/>
                <a:gd name="connsiteY5" fmla="*/ 6261 h 53060"/>
                <a:gd name="connsiteX6" fmla="*/ 0 w 42448"/>
                <a:gd name="connsiteY6" fmla="*/ 17934 h 53060"/>
                <a:gd name="connsiteX7" fmla="*/ 37673 w 42448"/>
                <a:gd name="connsiteY7" fmla="*/ 61231 h 53060"/>
                <a:gd name="connsiteX8" fmla="*/ 44783 w 42448"/>
                <a:gd name="connsiteY8" fmla="*/ 55076 h 53060"/>
                <a:gd name="connsiteX9" fmla="*/ 14963 w 42448"/>
                <a:gd name="connsiteY9" fmla="*/ 20799 h 53060"/>
                <a:gd name="connsiteX10" fmla="*/ 26212 w 42448"/>
                <a:gd name="connsiteY10" fmla="*/ 10930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8" h="53060">
                  <a:moveTo>
                    <a:pt x="26318" y="11143"/>
                  </a:moveTo>
                  <a:lnTo>
                    <a:pt x="26318" y="11143"/>
                  </a:lnTo>
                  <a:cubicBezTo>
                    <a:pt x="26318" y="11143"/>
                    <a:pt x="17085" y="531"/>
                    <a:pt x="16555" y="0"/>
                  </a:cubicBezTo>
                  <a:cubicBezTo>
                    <a:pt x="16236" y="318"/>
                    <a:pt x="15600" y="743"/>
                    <a:pt x="15281" y="1061"/>
                  </a:cubicBezTo>
                  <a:lnTo>
                    <a:pt x="15281" y="1061"/>
                  </a:lnTo>
                  <a:cubicBezTo>
                    <a:pt x="16236" y="2122"/>
                    <a:pt x="15281" y="4669"/>
                    <a:pt x="13371" y="6261"/>
                  </a:cubicBezTo>
                  <a:cubicBezTo>
                    <a:pt x="13371" y="6261"/>
                    <a:pt x="531" y="17404"/>
                    <a:pt x="0" y="17934"/>
                  </a:cubicBezTo>
                  <a:cubicBezTo>
                    <a:pt x="531" y="18571"/>
                    <a:pt x="37248" y="60595"/>
                    <a:pt x="37673" y="61231"/>
                  </a:cubicBezTo>
                  <a:cubicBezTo>
                    <a:pt x="38309" y="60701"/>
                    <a:pt x="44146" y="55501"/>
                    <a:pt x="44783" y="55076"/>
                  </a:cubicBezTo>
                  <a:cubicBezTo>
                    <a:pt x="44252" y="54440"/>
                    <a:pt x="14963" y="20799"/>
                    <a:pt x="14963" y="20799"/>
                  </a:cubicBezTo>
                  <a:cubicBezTo>
                    <a:pt x="14963" y="20799"/>
                    <a:pt x="25681" y="11461"/>
                    <a:pt x="26212" y="109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215222-4698-4B42-AF07-9FE787852BAD}"/>
                </a:ext>
              </a:extLst>
            </p:cNvPr>
            <p:cNvSpPr/>
            <p:nvPr/>
          </p:nvSpPr>
          <p:spPr>
            <a:xfrm>
              <a:off x="508057" y="2156274"/>
              <a:ext cx="63672" cy="74284"/>
            </a:xfrm>
            <a:custGeom>
              <a:avLst/>
              <a:gdLst>
                <a:gd name="connsiteX0" fmla="*/ 24974 w 63672"/>
                <a:gd name="connsiteY0" fmla="*/ 43437 h 74284"/>
                <a:gd name="connsiteX1" fmla="*/ 35055 w 63672"/>
                <a:gd name="connsiteY1" fmla="*/ 55110 h 74284"/>
                <a:gd name="connsiteX2" fmla="*/ 20411 w 63672"/>
                <a:gd name="connsiteY2" fmla="*/ 67950 h 74284"/>
                <a:gd name="connsiteX3" fmla="*/ 28264 w 63672"/>
                <a:gd name="connsiteY3" fmla="*/ 76971 h 74284"/>
                <a:gd name="connsiteX4" fmla="*/ 69014 w 63672"/>
                <a:gd name="connsiteY4" fmla="*/ 41420 h 74284"/>
                <a:gd name="connsiteX5" fmla="*/ 59357 w 63672"/>
                <a:gd name="connsiteY5" fmla="*/ 30278 h 74284"/>
                <a:gd name="connsiteX6" fmla="*/ 58083 w 63672"/>
                <a:gd name="connsiteY6" fmla="*/ 31445 h 74284"/>
                <a:gd name="connsiteX7" fmla="*/ 58083 w 63672"/>
                <a:gd name="connsiteY7" fmla="*/ 31445 h 74284"/>
                <a:gd name="connsiteX8" fmla="*/ 56173 w 63672"/>
                <a:gd name="connsiteY8" fmla="*/ 36645 h 74284"/>
                <a:gd name="connsiteX9" fmla="*/ 54051 w 63672"/>
                <a:gd name="connsiteY9" fmla="*/ 38555 h 74284"/>
                <a:gd name="connsiteX10" fmla="*/ 42908 w 63672"/>
                <a:gd name="connsiteY10" fmla="*/ 25821 h 74284"/>
                <a:gd name="connsiteX11" fmla="*/ 37178 w 63672"/>
                <a:gd name="connsiteY11" fmla="*/ 8098 h 74284"/>
                <a:gd name="connsiteX12" fmla="*/ 6721 w 63672"/>
                <a:gd name="connsiteY12" fmla="*/ 4809 h 74284"/>
                <a:gd name="connsiteX13" fmla="*/ 5872 w 63672"/>
                <a:gd name="connsiteY13" fmla="*/ 35371 h 74284"/>
                <a:gd name="connsiteX14" fmla="*/ 24868 w 63672"/>
                <a:gd name="connsiteY14" fmla="*/ 43543 h 74284"/>
                <a:gd name="connsiteX15" fmla="*/ 47153 w 63672"/>
                <a:gd name="connsiteY15" fmla="*/ 44710 h 74284"/>
                <a:gd name="connsiteX16" fmla="*/ 42271 w 63672"/>
                <a:gd name="connsiteY16" fmla="*/ 48955 h 74284"/>
                <a:gd name="connsiteX17" fmla="*/ 34631 w 63672"/>
                <a:gd name="connsiteY17" fmla="*/ 40253 h 74284"/>
                <a:gd name="connsiteX18" fmla="*/ 36541 w 63672"/>
                <a:gd name="connsiteY18" fmla="*/ 38767 h 74284"/>
                <a:gd name="connsiteX19" fmla="*/ 39406 w 63672"/>
                <a:gd name="connsiteY19" fmla="*/ 35690 h 74284"/>
                <a:gd name="connsiteX20" fmla="*/ 47259 w 63672"/>
                <a:gd name="connsiteY20" fmla="*/ 44710 h 74284"/>
                <a:gd name="connsiteX21" fmla="*/ 14362 w 63672"/>
                <a:gd name="connsiteY21" fmla="*/ 13298 h 74284"/>
                <a:gd name="connsiteX22" fmla="*/ 30810 w 63672"/>
                <a:gd name="connsiteY22" fmla="*/ 13829 h 74284"/>
                <a:gd name="connsiteX23" fmla="*/ 29006 w 63672"/>
                <a:gd name="connsiteY23" fmla="*/ 30172 h 74284"/>
                <a:gd name="connsiteX24" fmla="*/ 12558 w 63672"/>
                <a:gd name="connsiteY24" fmla="*/ 29747 h 74284"/>
                <a:gd name="connsiteX25" fmla="*/ 14362 w 63672"/>
                <a:gd name="connsiteY25" fmla="*/ 13405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672" h="74284">
                  <a:moveTo>
                    <a:pt x="24974" y="43437"/>
                  </a:moveTo>
                  <a:cubicBezTo>
                    <a:pt x="28370" y="47363"/>
                    <a:pt x="35055" y="55110"/>
                    <a:pt x="35055" y="55110"/>
                  </a:cubicBezTo>
                  <a:cubicBezTo>
                    <a:pt x="35055" y="55110"/>
                    <a:pt x="20941" y="67420"/>
                    <a:pt x="20411" y="67950"/>
                  </a:cubicBezTo>
                  <a:cubicBezTo>
                    <a:pt x="20941" y="68481"/>
                    <a:pt x="27839" y="76440"/>
                    <a:pt x="28264" y="76971"/>
                  </a:cubicBezTo>
                  <a:cubicBezTo>
                    <a:pt x="28900" y="76440"/>
                    <a:pt x="68483" y="41845"/>
                    <a:pt x="69014" y="41420"/>
                  </a:cubicBezTo>
                  <a:cubicBezTo>
                    <a:pt x="68483" y="40784"/>
                    <a:pt x="59887" y="30808"/>
                    <a:pt x="59357" y="30278"/>
                  </a:cubicBezTo>
                  <a:cubicBezTo>
                    <a:pt x="59039" y="30596"/>
                    <a:pt x="58402" y="31021"/>
                    <a:pt x="58083" y="31445"/>
                  </a:cubicBezTo>
                  <a:lnTo>
                    <a:pt x="58083" y="31445"/>
                  </a:lnTo>
                  <a:cubicBezTo>
                    <a:pt x="59039" y="32506"/>
                    <a:pt x="58083" y="35053"/>
                    <a:pt x="56173" y="36645"/>
                  </a:cubicBezTo>
                  <a:lnTo>
                    <a:pt x="54051" y="38555"/>
                  </a:lnTo>
                  <a:cubicBezTo>
                    <a:pt x="54051" y="38555"/>
                    <a:pt x="44925" y="28155"/>
                    <a:pt x="42908" y="25821"/>
                  </a:cubicBezTo>
                  <a:cubicBezTo>
                    <a:pt x="43545" y="19772"/>
                    <a:pt x="41635" y="13298"/>
                    <a:pt x="37178" y="8098"/>
                  </a:cubicBezTo>
                  <a:cubicBezTo>
                    <a:pt x="29006" y="-1240"/>
                    <a:pt x="15317" y="-2726"/>
                    <a:pt x="6721" y="4809"/>
                  </a:cubicBezTo>
                  <a:cubicBezTo>
                    <a:pt x="-1875" y="12343"/>
                    <a:pt x="-2299" y="26033"/>
                    <a:pt x="5872" y="35371"/>
                  </a:cubicBezTo>
                  <a:cubicBezTo>
                    <a:pt x="10966" y="41208"/>
                    <a:pt x="18182" y="44073"/>
                    <a:pt x="24868" y="43543"/>
                  </a:cubicBezTo>
                  <a:close/>
                  <a:moveTo>
                    <a:pt x="47153" y="44710"/>
                  </a:moveTo>
                  <a:lnTo>
                    <a:pt x="42271" y="48955"/>
                  </a:lnTo>
                  <a:cubicBezTo>
                    <a:pt x="42271" y="48955"/>
                    <a:pt x="38133" y="44179"/>
                    <a:pt x="34631" y="40253"/>
                  </a:cubicBezTo>
                  <a:cubicBezTo>
                    <a:pt x="35268" y="39829"/>
                    <a:pt x="35904" y="39298"/>
                    <a:pt x="36541" y="38767"/>
                  </a:cubicBezTo>
                  <a:cubicBezTo>
                    <a:pt x="37602" y="37812"/>
                    <a:pt x="38557" y="36857"/>
                    <a:pt x="39406" y="35690"/>
                  </a:cubicBezTo>
                  <a:cubicBezTo>
                    <a:pt x="42802" y="39616"/>
                    <a:pt x="47259" y="44710"/>
                    <a:pt x="47259" y="44710"/>
                  </a:cubicBezTo>
                  <a:close/>
                  <a:moveTo>
                    <a:pt x="14362" y="13298"/>
                  </a:moveTo>
                  <a:cubicBezTo>
                    <a:pt x="19349" y="8947"/>
                    <a:pt x="26672" y="9160"/>
                    <a:pt x="30810" y="13829"/>
                  </a:cubicBezTo>
                  <a:cubicBezTo>
                    <a:pt x="34843" y="18498"/>
                    <a:pt x="34100" y="25821"/>
                    <a:pt x="29006" y="30172"/>
                  </a:cubicBezTo>
                  <a:cubicBezTo>
                    <a:pt x="24019" y="34523"/>
                    <a:pt x="16590" y="34310"/>
                    <a:pt x="12558" y="29747"/>
                  </a:cubicBezTo>
                  <a:cubicBezTo>
                    <a:pt x="8525" y="25078"/>
                    <a:pt x="9268" y="17755"/>
                    <a:pt x="14362" y="134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9C1A9-0CC4-4EF7-A659-45B9B8A341B6}"/>
                </a:ext>
              </a:extLst>
            </p:cNvPr>
            <p:cNvSpPr/>
            <p:nvPr/>
          </p:nvSpPr>
          <p:spPr>
            <a:xfrm>
              <a:off x="785066" y="1779474"/>
              <a:ext cx="95508" cy="95508"/>
            </a:xfrm>
            <a:custGeom>
              <a:avLst/>
              <a:gdLst>
                <a:gd name="connsiteX0" fmla="*/ 49558 w 95508"/>
                <a:gd name="connsiteY0" fmla="*/ 0 h 95508"/>
                <a:gd name="connsiteX1" fmla="*/ 0 w 95508"/>
                <a:gd name="connsiteY1" fmla="*/ 49558 h 95508"/>
                <a:gd name="connsiteX2" fmla="*/ 49558 w 95508"/>
                <a:gd name="connsiteY2" fmla="*/ 99116 h 95508"/>
                <a:gd name="connsiteX3" fmla="*/ 99116 w 95508"/>
                <a:gd name="connsiteY3" fmla="*/ 49558 h 95508"/>
                <a:gd name="connsiteX4" fmla="*/ 49558 w 95508"/>
                <a:gd name="connsiteY4" fmla="*/ 0 h 9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08" h="95508">
                  <a:moveTo>
                    <a:pt x="49558" y="0"/>
                  </a:moveTo>
                  <a:cubicBezTo>
                    <a:pt x="22179" y="0"/>
                    <a:pt x="0" y="22179"/>
                    <a:pt x="0" y="49558"/>
                  </a:cubicBezTo>
                  <a:cubicBezTo>
                    <a:pt x="0" y="76937"/>
                    <a:pt x="22179" y="99116"/>
                    <a:pt x="49558" y="99116"/>
                  </a:cubicBezTo>
                  <a:cubicBezTo>
                    <a:pt x="76937" y="99116"/>
                    <a:pt x="99116" y="76937"/>
                    <a:pt x="99116" y="49558"/>
                  </a:cubicBezTo>
                  <a:cubicBezTo>
                    <a:pt x="99116" y="22179"/>
                    <a:pt x="76831" y="0"/>
                    <a:pt x="49558" y="0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9218C68-C803-4A0A-8D75-008D2FB06EEB}"/>
                </a:ext>
              </a:extLst>
            </p:cNvPr>
            <p:cNvSpPr/>
            <p:nvPr/>
          </p:nvSpPr>
          <p:spPr>
            <a:xfrm>
              <a:off x="714921" y="2064513"/>
              <a:ext cx="233465" cy="191017"/>
            </a:xfrm>
            <a:custGeom>
              <a:avLst/>
              <a:gdLst>
                <a:gd name="connsiteX0" fmla="*/ 0 w 233464"/>
                <a:gd name="connsiteY0" fmla="*/ 120128 h 191016"/>
                <a:gd name="connsiteX1" fmla="*/ 119704 w 233464"/>
                <a:gd name="connsiteY1" fmla="*/ 195686 h 191016"/>
                <a:gd name="connsiteX2" fmla="*/ 239514 w 233464"/>
                <a:gd name="connsiteY2" fmla="*/ 120022 h 191016"/>
                <a:gd name="connsiteX3" fmla="*/ 119704 w 233464"/>
                <a:gd name="connsiteY3" fmla="*/ 0 h 191016"/>
                <a:gd name="connsiteX4" fmla="*/ 0 w 233464"/>
                <a:gd name="connsiteY4" fmla="*/ 120022 h 19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464" h="191016">
                  <a:moveTo>
                    <a:pt x="0" y="120128"/>
                  </a:moveTo>
                  <a:cubicBezTo>
                    <a:pt x="31093" y="147189"/>
                    <a:pt x="70252" y="172870"/>
                    <a:pt x="119704" y="195686"/>
                  </a:cubicBezTo>
                  <a:cubicBezTo>
                    <a:pt x="169262" y="172870"/>
                    <a:pt x="208420" y="147083"/>
                    <a:pt x="239514" y="120022"/>
                  </a:cubicBezTo>
                  <a:lnTo>
                    <a:pt x="119704" y="0"/>
                  </a:lnTo>
                  <a:lnTo>
                    <a:pt x="0" y="120022"/>
                  </a:ln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3CD7A2D-884B-4675-BE69-4714CB36512A}"/>
                </a:ext>
              </a:extLst>
            </p:cNvPr>
            <p:cNvSpPr/>
            <p:nvPr/>
          </p:nvSpPr>
          <p:spPr>
            <a:xfrm>
              <a:off x="590813" y="1659239"/>
              <a:ext cx="477541" cy="307749"/>
            </a:xfrm>
            <a:custGeom>
              <a:avLst/>
              <a:gdLst>
                <a:gd name="connsiteX0" fmla="*/ 487570 w 477541"/>
                <a:gd name="connsiteY0" fmla="*/ 239832 h 307748"/>
                <a:gd name="connsiteX1" fmla="*/ 487570 w 477541"/>
                <a:gd name="connsiteY1" fmla="*/ 74390 h 307748"/>
                <a:gd name="connsiteX2" fmla="*/ 243812 w 477541"/>
                <a:gd name="connsiteY2" fmla="*/ 0 h 307748"/>
                <a:gd name="connsiteX3" fmla="*/ 54 w 477541"/>
                <a:gd name="connsiteY3" fmla="*/ 74390 h 307748"/>
                <a:gd name="connsiteX4" fmla="*/ 54 w 477541"/>
                <a:gd name="connsiteY4" fmla="*/ 239832 h 307748"/>
                <a:gd name="connsiteX5" fmla="*/ 5254 w 477541"/>
                <a:gd name="connsiteY5" fmla="*/ 314116 h 307748"/>
                <a:gd name="connsiteX6" fmla="*/ 243706 w 477541"/>
                <a:gd name="connsiteY6" fmla="*/ 292468 h 307748"/>
                <a:gd name="connsiteX7" fmla="*/ 482158 w 477541"/>
                <a:gd name="connsiteY7" fmla="*/ 314116 h 307748"/>
                <a:gd name="connsiteX8" fmla="*/ 487358 w 477541"/>
                <a:gd name="connsiteY8" fmla="*/ 239832 h 307748"/>
                <a:gd name="connsiteX9" fmla="*/ 243812 w 477541"/>
                <a:gd name="connsiteY9" fmla="*/ 266468 h 307748"/>
                <a:gd name="connsiteX10" fmla="*/ 146924 w 477541"/>
                <a:gd name="connsiteY10" fmla="*/ 169686 h 307748"/>
                <a:gd name="connsiteX11" fmla="*/ 243812 w 477541"/>
                <a:gd name="connsiteY11" fmla="*/ 73011 h 307748"/>
                <a:gd name="connsiteX12" fmla="*/ 340700 w 477541"/>
                <a:gd name="connsiteY12" fmla="*/ 169686 h 307748"/>
                <a:gd name="connsiteX13" fmla="*/ 243812 w 477541"/>
                <a:gd name="connsiteY13" fmla="*/ 266468 h 30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7541" h="307748">
                  <a:moveTo>
                    <a:pt x="487570" y="239832"/>
                  </a:moveTo>
                  <a:lnTo>
                    <a:pt x="487570" y="74390"/>
                  </a:lnTo>
                  <a:cubicBezTo>
                    <a:pt x="487570" y="74390"/>
                    <a:pt x="346536" y="78953"/>
                    <a:pt x="243812" y="0"/>
                  </a:cubicBezTo>
                  <a:cubicBezTo>
                    <a:pt x="141194" y="78953"/>
                    <a:pt x="54" y="74390"/>
                    <a:pt x="54" y="74390"/>
                  </a:cubicBezTo>
                  <a:lnTo>
                    <a:pt x="54" y="239832"/>
                  </a:lnTo>
                  <a:cubicBezTo>
                    <a:pt x="54" y="239832"/>
                    <a:pt x="-901" y="275382"/>
                    <a:pt x="5254" y="314116"/>
                  </a:cubicBezTo>
                  <a:cubicBezTo>
                    <a:pt x="82403" y="299896"/>
                    <a:pt x="162099" y="292468"/>
                    <a:pt x="243706" y="292468"/>
                  </a:cubicBezTo>
                  <a:cubicBezTo>
                    <a:pt x="325312" y="292468"/>
                    <a:pt x="405009" y="300002"/>
                    <a:pt x="482158" y="314116"/>
                  </a:cubicBezTo>
                  <a:cubicBezTo>
                    <a:pt x="488313" y="275276"/>
                    <a:pt x="487358" y="239832"/>
                    <a:pt x="487358" y="239832"/>
                  </a:cubicBezTo>
                  <a:close/>
                  <a:moveTo>
                    <a:pt x="243812" y="266468"/>
                  </a:moveTo>
                  <a:cubicBezTo>
                    <a:pt x="190327" y="266468"/>
                    <a:pt x="146924" y="223171"/>
                    <a:pt x="146924" y="169686"/>
                  </a:cubicBezTo>
                  <a:cubicBezTo>
                    <a:pt x="146924" y="116202"/>
                    <a:pt x="190327" y="73011"/>
                    <a:pt x="243812" y="73011"/>
                  </a:cubicBezTo>
                  <a:cubicBezTo>
                    <a:pt x="297297" y="73011"/>
                    <a:pt x="340700" y="116308"/>
                    <a:pt x="340700" y="169686"/>
                  </a:cubicBezTo>
                  <a:cubicBezTo>
                    <a:pt x="340700" y="223065"/>
                    <a:pt x="297297" y="266468"/>
                    <a:pt x="243812" y="266468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39383FE-264D-43C6-B912-E2E5FD5BA020}"/>
                </a:ext>
              </a:extLst>
            </p:cNvPr>
            <p:cNvSpPr/>
            <p:nvPr/>
          </p:nvSpPr>
          <p:spPr>
            <a:xfrm>
              <a:off x="598613" y="1965821"/>
              <a:ext cx="466929" cy="169792"/>
            </a:xfrm>
            <a:custGeom>
              <a:avLst/>
              <a:gdLst>
                <a:gd name="connsiteX0" fmla="*/ 0 w 466929"/>
                <a:gd name="connsiteY0" fmla="*/ 21436 h 169792"/>
                <a:gd name="connsiteX1" fmla="*/ 3608 w 466929"/>
                <a:gd name="connsiteY1" fmla="*/ 36824 h 169792"/>
                <a:gd name="connsiteX2" fmla="*/ 77256 w 466929"/>
                <a:gd name="connsiteY2" fmla="*/ 179662 h 169792"/>
                <a:gd name="connsiteX3" fmla="*/ 236011 w 466929"/>
                <a:gd name="connsiteY3" fmla="*/ 20587 h 169792"/>
                <a:gd name="connsiteX4" fmla="*/ 394767 w 466929"/>
                <a:gd name="connsiteY4" fmla="*/ 179662 h 169792"/>
                <a:gd name="connsiteX5" fmla="*/ 468415 w 466929"/>
                <a:gd name="connsiteY5" fmla="*/ 36824 h 169792"/>
                <a:gd name="connsiteX6" fmla="*/ 472023 w 466929"/>
                <a:gd name="connsiteY6" fmla="*/ 21436 h 169792"/>
                <a:gd name="connsiteX7" fmla="*/ 236011 w 466929"/>
                <a:gd name="connsiteY7" fmla="*/ 0 h 169792"/>
                <a:gd name="connsiteX8" fmla="*/ 0 w 466929"/>
                <a:gd name="connsiteY8" fmla="*/ 21436 h 16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929" h="169792">
                  <a:moveTo>
                    <a:pt x="0" y="21436"/>
                  </a:moveTo>
                  <a:cubicBezTo>
                    <a:pt x="1061" y="26530"/>
                    <a:pt x="2228" y="31730"/>
                    <a:pt x="3608" y="36824"/>
                  </a:cubicBezTo>
                  <a:cubicBezTo>
                    <a:pt x="15069" y="80545"/>
                    <a:pt x="35550" y="130952"/>
                    <a:pt x="77256" y="179662"/>
                  </a:cubicBezTo>
                  <a:lnTo>
                    <a:pt x="236011" y="20587"/>
                  </a:lnTo>
                  <a:lnTo>
                    <a:pt x="394767" y="179662"/>
                  </a:lnTo>
                  <a:cubicBezTo>
                    <a:pt x="436473" y="130952"/>
                    <a:pt x="456954" y="80545"/>
                    <a:pt x="468415" y="36824"/>
                  </a:cubicBezTo>
                  <a:cubicBezTo>
                    <a:pt x="469794" y="31730"/>
                    <a:pt x="470962" y="26636"/>
                    <a:pt x="472023" y="21436"/>
                  </a:cubicBezTo>
                  <a:cubicBezTo>
                    <a:pt x="395616" y="7322"/>
                    <a:pt x="316769" y="0"/>
                    <a:pt x="236011" y="0"/>
                  </a:cubicBezTo>
                  <a:cubicBezTo>
                    <a:pt x="155254" y="0"/>
                    <a:pt x="76407" y="7428"/>
                    <a:pt x="0" y="21436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8B373BA-203F-46F4-9EFC-EF4129BAEC82}"/>
                </a:ext>
              </a:extLst>
            </p:cNvPr>
            <p:cNvSpPr/>
            <p:nvPr/>
          </p:nvSpPr>
          <p:spPr>
            <a:xfrm>
              <a:off x="667697" y="1818102"/>
              <a:ext cx="21224" cy="42448"/>
            </a:xfrm>
            <a:custGeom>
              <a:avLst/>
              <a:gdLst>
                <a:gd name="connsiteX0" fmla="*/ 1380 w 21224"/>
                <a:gd name="connsiteY0" fmla="*/ 49664 h 42448"/>
                <a:gd name="connsiteX1" fmla="*/ 24195 w 21224"/>
                <a:gd name="connsiteY1" fmla="*/ 49664 h 42448"/>
                <a:gd name="connsiteX2" fmla="*/ 25575 w 21224"/>
                <a:gd name="connsiteY2" fmla="*/ 48179 h 42448"/>
                <a:gd name="connsiteX3" fmla="*/ 25575 w 21224"/>
                <a:gd name="connsiteY3" fmla="*/ 1380 h 42448"/>
                <a:gd name="connsiteX4" fmla="*/ 24195 w 21224"/>
                <a:gd name="connsiteY4" fmla="*/ 0 h 42448"/>
                <a:gd name="connsiteX5" fmla="*/ 5730 w 21224"/>
                <a:gd name="connsiteY5" fmla="*/ 0 h 42448"/>
                <a:gd name="connsiteX6" fmla="*/ 0 w 21224"/>
                <a:gd name="connsiteY6" fmla="*/ 5731 h 42448"/>
                <a:gd name="connsiteX7" fmla="*/ 0 w 21224"/>
                <a:gd name="connsiteY7" fmla="*/ 48179 h 42448"/>
                <a:gd name="connsiteX8" fmla="*/ 1380 w 21224"/>
                <a:gd name="connsiteY8" fmla="*/ 49664 h 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4" h="42448">
                  <a:moveTo>
                    <a:pt x="1380" y="49664"/>
                  </a:moveTo>
                  <a:lnTo>
                    <a:pt x="24195" y="49664"/>
                  </a:lnTo>
                  <a:cubicBezTo>
                    <a:pt x="24938" y="49664"/>
                    <a:pt x="25575" y="49028"/>
                    <a:pt x="25575" y="48179"/>
                  </a:cubicBezTo>
                  <a:lnTo>
                    <a:pt x="25575" y="1380"/>
                  </a:lnTo>
                  <a:cubicBezTo>
                    <a:pt x="25575" y="637"/>
                    <a:pt x="24938" y="0"/>
                    <a:pt x="24195" y="0"/>
                  </a:cubicBezTo>
                  <a:lnTo>
                    <a:pt x="5730" y="0"/>
                  </a:lnTo>
                  <a:cubicBezTo>
                    <a:pt x="2547" y="0"/>
                    <a:pt x="0" y="2547"/>
                    <a:pt x="0" y="5731"/>
                  </a:cubicBezTo>
                  <a:lnTo>
                    <a:pt x="0" y="48179"/>
                  </a:lnTo>
                  <a:cubicBezTo>
                    <a:pt x="0" y="48921"/>
                    <a:pt x="637" y="49664"/>
                    <a:pt x="1380" y="4966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66EE33D-AF08-4DCA-ADF9-A0B25B4907C9}"/>
                </a:ext>
              </a:extLst>
            </p:cNvPr>
            <p:cNvSpPr/>
            <p:nvPr/>
          </p:nvSpPr>
          <p:spPr>
            <a:xfrm>
              <a:off x="636180" y="1818102"/>
              <a:ext cx="21224" cy="42448"/>
            </a:xfrm>
            <a:custGeom>
              <a:avLst/>
              <a:gdLst>
                <a:gd name="connsiteX0" fmla="*/ 1380 w 21224"/>
                <a:gd name="connsiteY0" fmla="*/ 49664 h 42448"/>
                <a:gd name="connsiteX1" fmla="*/ 24195 w 21224"/>
                <a:gd name="connsiteY1" fmla="*/ 49664 h 42448"/>
                <a:gd name="connsiteX2" fmla="*/ 25575 w 21224"/>
                <a:gd name="connsiteY2" fmla="*/ 48179 h 42448"/>
                <a:gd name="connsiteX3" fmla="*/ 25575 w 21224"/>
                <a:gd name="connsiteY3" fmla="*/ 5731 h 42448"/>
                <a:gd name="connsiteX4" fmla="*/ 19844 w 21224"/>
                <a:gd name="connsiteY4" fmla="*/ 0 h 42448"/>
                <a:gd name="connsiteX5" fmla="*/ 1380 w 21224"/>
                <a:gd name="connsiteY5" fmla="*/ 0 h 42448"/>
                <a:gd name="connsiteX6" fmla="*/ 0 w 21224"/>
                <a:gd name="connsiteY6" fmla="*/ 1380 h 42448"/>
                <a:gd name="connsiteX7" fmla="*/ 0 w 21224"/>
                <a:gd name="connsiteY7" fmla="*/ 48179 h 42448"/>
                <a:gd name="connsiteX8" fmla="*/ 1380 w 21224"/>
                <a:gd name="connsiteY8" fmla="*/ 49664 h 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4" h="42448">
                  <a:moveTo>
                    <a:pt x="1380" y="49664"/>
                  </a:moveTo>
                  <a:lnTo>
                    <a:pt x="24195" y="49664"/>
                  </a:lnTo>
                  <a:cubicBezTo>
                    <a:pt x="24938" y="49664"/>
                    <a:pt x="25575" y="49028"/>
                    <a:pt x="25575" y="48179"/>
                  </a:cubicBezTo>
                  <a:lnTo>
                    <a:pt x="25575" y="5731"/>
                  </a:lnTo>
                  <a:cubicBezTo>
                    <a:pt x="25575" y="2547"/>
                    <a:pt x="23028" y="0"/>
                    <a:pt x="19844" y="0"/>
                  </a:cubicBezTo>
                  <a:lnTo>
                    <a:pt x="1380" y="0"/>
                  </a:lnTo>
                  <a:cubicBezTo>
                    <a:pt x="637" y="0"/>
                    <a:pt x="0" y="637"/>
                    <a:pt x="0" y="1380"/>
                  </a:cubicBezTo>
                  <a:lnTo>
                    <a:pt x="0" y="48179"/>
                  </a:lnTo>
                  <a:cubicBezTo>
                    <a:pt x="0" y="48921"/>
                    <a:pt x="637" y="49664"/>
                    <a:pt x="1380" y="4966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6EBB04A-A2E4-4736-BE10-830944DC758B}"/>
                </a:ext>
              </a:extLst>
            </p:cNvPr>
            <p:cNvSpPr/>
            <p:nvPr/>
          </p:nvSpPr>
          <p:spPr>
            <a:xfrm>
              <a:off x="624188" y="1826167"/>
              <a:ext cx="74284" cy="53060"/>
            </a:xfrm>
            <a:custGeom>
              <a:avLst/>
              <a:gdLst>
                <a:gd name="connsiteX0" fmla="*/ 79803 w 74284"/>
                <a:gd name="connsiteY0" fmla="*/ 0 h 53060"/>
                <a:gd name="connsiteX1" fmla="*/ 74921 w 74284"/>
                <a:gd name="connsiteY1" fmla="*/ 0 h 53060"/>
                <a:gd name="connsiteX2" fmla="*/ 74921 w 74284"/>
                <a:gd name="connsiteY2" fmla="*/ 46481 h 53060"/>
                <a:gd name="connsiteX3" fmla="*/ 46056 w 74284"/>
                <a:gd name="connsiteY3" fmla="*/ 46481 h 53060"/>
                <a:gd name="connsiteX4" fmla="*/ 46056 w 74284"/>
                <a:gd name="connsiteY4" fmla="*/ 47011 h 53060"/>
                <a:gd name="connsiteX5" fmla="*/ 40538 w 74284"/>
                <a:gd name="connsiteY5" fmla="*/ 52105 h 53060"/>
                <a:gd name="connsiteX6" fmla="*/ 35020 w 74284"/>
                <a:gd name="connsiteY6" fmla="*/ 47011 h 53060"/>
                <a:gd name="connsiteX7" fmla="*/ 35020 w 74284"/>
                <a:gd name="connsiteY7" fmla="*/ 46481 h 53060"/>
                <a:gd name="connsiteX8" fmla="*/ 6155 w 74284"/>
                <a:gd name="connsiteY8" fmla="*/ 46481 h 53060"/>
                <a:gd name="connsiteX9" fmla="*/ 6155 w 74284"/>
                <a:gd name="connsiteY9" fmla="*/ 0 h 53060"/>
                <a:gd name="connsiteX10" fmla="*/ 1380 w 74284"/>
                <a:gd name="connsiteY10" fmla="*/ 0 h 53060"/>
                <a:gd name="connsiteX11" fmla="*/ 0 w 74284"/>
                <a:gd name="connsiteY11" fmla="*/ 1380 h 53060"/>
                <a:gd name="connsiteX12" fmla="*/ 0 w 74284"/>
                <a:gd name="connsiteY12" fmla="*/ 50619 h 53060"/>
                <a:gd name="connsiteX13" fmla="*/ 1380 w 74284"/>
                <a:gd name="connsiteY13" fmla="*/ 51999 h 53060"/>
                <a:gd name="connsiteX14" fmla="*/ 30244 w 74284"/>
                <a:gd name="connsiteY14" fmla="*/ 51999 h 53060"/>
                <a:gd name="connsiteX15" fmla="*/ 40538 w 74284"/>
                <a:gd name="connsiteY15" fmla="*/ 58154 h 53060"/>
                <a:gd name="connsiteX16" fmla="*/ 50832 w 74284"/>
                <a:gd name="connsiteY16" fmla="*/ 51999 h 53060"/>
                <a:gd name="connsiteX17" fmla="*/ 79696 w 74284"/>
                <a:gd name="connsiteY17" fmla="*/ 51999 h 53060"/>
                <a:gd name="connsiteX18" fmla="*/ 81076 w 74284"/>
                <a:gd name="connsiteY18" fmla="*/ 50619 h 53060"/>
                <a:gd name="connsiteX19" fmla="*/ 81076 w 74284"/>
                <a:gd name="connsiteY19" fmla="*/ 1380 h 53060"/>
                <a:gd name="connsiteX20" fmla="*/ 79696 w 74284"/>
                <a:gd name="connsiteY20" fmla="*/ 0 h 5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284" h="53060">
                  <a:moveTo>
                    <a:pt x="79803" y="0"/>
                  </a:moveTo>
                  <a:lnTo>
                    <a:pt x="74921" y="0"/>
                  </a:lnTo>
                  <a:lnTo>
                    <a:pt x="74921" y="46481"/>
                  </a:lnTo>
                  <a:lnTo>
                    <a:pt x="46056" y="46481"/>
                  </a:lnTo>
                  <a:lnTo>
                    <a:pt x="46056" y="47011"/>
                  </a:lnTo>
                  <a:cubicBezTo>
                    <a:pt x="45738" y="49877"/>
                    <a:pt x="43297" y="52105"/>
                    <a:pt x="40538" y="52105"/>
                  </a:cubicBezTo>
                  <a:cubicBezTo>
                    <a:pt x="37779" y="52105"/>
                    <a:pt x="35232" y="49877"/>
                    <a:pt x="35020" y="47011"/>
                  </a:cubicBezTo>
                  <a:lnTo>
                    <a:pt x="35020" y="46481"/>
                  </a:lnTo>
                  <a:lnTo>
                    <a:pt x="6155" y="46481"/>
                  </a:lnTo>
                  <a:lnTo>
                    <a:pt x="6155" y="0"/>
                  </a:lnTo>
                  <a:lnTo>
                    <a:pt x="1380" y="0"/>
                  </a:lnTo>
                  <a:cubicBezTo>
                    <a:pt x="637" y="0"/>
                    <a:pt x="0" y="637"/>
                    <a:pt x="0" y="1380"/>
                  </a:cubicBezTo>
                  <a:lnTo>
                    <a:pt x="0" y="50619"/>
                  </a:lnTo>
                  <a:cubicBezTo>
                    <a:pt x="0" y="51362"/>
                    <a:pt x="637" y="51999"/>
                    <a:pt x="1380" y="51999"/>
                  </a:cubicBezTo>
                  <a:lnTo>
                    <a:pt x="30244" y="51999"/>
                  </a:lnTo>
                  <a:cubicBezTo>
                    <a:pt x="32261" y="55607"/>
                    <a:pt x="36081" y="58154"/>
                    <a:pt x="40538" y="58154"/>
                  </a:cubicBezTo>
                  <a:cubicBezTo>
                    <a:pt x="44995" y="58154"/>
                    <a:pt x="48921" y="55713"/>
                    <a:pt x="50832" y="51999"/>
                  </a:cubicBezTo>
                  <a:lnTo>
                    <a:pt x="79696" y="51999"/>
                  </a:lnTo>
                  <a:cubicBezTo>
                    <a:pt x="80439" y="51999"/>
                    <a:pt x="81076" y="51362"/>
                    <a:pt x="81076" y="50619"/>
                  </a:cubicBezTo>
                  <a:lnTo>
                    <a:pt x="81076" y="1380"/>
                  </a:lnTo>
                  <a:cubicBezTo>
                    <a:pt x="81076" y="637"/>
                    <a:pt x="80439" y="0"/>
                    <a:pt x="79696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7C093F3-F565-464D-8793-6DEB16FB0E38}"/>
                </a:ext>
              </a:extLst>
            </p:cNvPr>
            <p:cNvSpPr/>
            <p:nvPr/>
          </p:nvSpPr>
          <p:spPr>
            <a:xfrm>
              <a:off x="991034" y="1862566"/>
              <a:ext cx="21224" cy="42448"/>
            </a:xfrm>
            <a:custGeom>
              <a:avLst/>
              <a:gdLst>
                <a:gd name="connsiteX0" fmla="*/ 20387 w 21224"/>
                <a:gd name="connsiteY0" fmla="*/ 0 h 42448"/>
                <a:gd name="connsiteX1" fmla="*/ 1603 w 21224"/>
                <a:gd name="connsiteY1" fmla="*/ 0 h 42448"/>
                <a:gd name="connsiteX2" fmla="*/ 11 w 21224"/>
                <a:gd name="connsiteY2" fmla="*/ 1698 h 42448"/>
                <a:gd name="connsiteX3" fmla="*/ 6166 w 21224"/>
                <a:gd name="connsiteY3" fmla="*/ 41069 h 42448"/>
                <a:gd name="connsiteX4" fmla="*/ 9456 w 21224"/>
                <a:gd name="connsiteY4" fmla="*/ 43934 h 42448"/>
                <a:gd name="connsiteX5" fmla="*/ 12640 w 21224"/>
                <a:gd name="connsiteY5" fmla="*/ 43934 h 42448"/>
                <a:gd name="connsiteX6" fmla="*/ 15930 w 21224"/>
                <a:gd name="connsiteY6" fmla="*/ 41069 h 42448"/>
                <a:gd name="connsiteX7" fmla="*/ 22085 w 21224"/>
                <a:gd name="connsiteY7" fmla="*/ 1698 h 42448"/>
                <a:gd name="connsiteX8" fmla="*/ 20493 w 21224"/>
                <a:gd name="connsiteY8" fmla="*/ 0 h 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4" h="42448">
                  <a:moveTo>
                    <a:pt x="20387" y="0"/>
                  </a:moveTo>
                  <a:lnTo>
                    <a:pt x="1603" y="0"/>
                  </a:lnTo>
                  <a:cubicBezTo>
                    <a:pt x="542" y="0"/>
                    <a:pt x="-95" y="743"/>
                    <a:pt x="11" y="1698"/>
                  </a:cubicBezTo>
                  <a:lnTo>
                    <a:pt x="6166" y="41069"/>
                  </a:lnTo>
                  <a:cubicBezTo>
                    <a:pt x="6379" y="42660"/>
                    <a:pt x="7758" y="43934"/>
                    <a:pt x="9456" y="43934"/>
                  </a:cubicBezTo>
                  <a:lnTo>
                    <a:pt x="12640" y="43934"/>
                  </a:lnTo>
                  <a:cubicBezTo>
                    <a:pt x="14338" y="43934"/>
                    <a:pt x="15717" y="42660"/>
                    <a:pt x="15930" y="41069"/>
                  </a:cubicBezTo>
                  <a:lnTo>
                    <a:pt x="22085" y="1698"/>
                  </a:lnTo>
                  <a:cubicBezTo>
                    <a:pt x="22191" y="743"/>
                    <a:pt x="21448" y="0"/>
                    <a:pt x="20493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6FE34AC-7DB4-4F41-8D97-0DCC162402DC}"/>
                </a:ext>
              </a:extLst>
            </p:cNvPr>
            <p:cNvSpPr/>
            <p:nvPr/>
          </p:nvSpPr>
          <p:spPr>
            <a:xfrm>
              <a:off x="973960" y="1781689"/>
              <a:ext cx="53060" cy="74284"/>
            </a:xfrm>
            <a:custGeom>
              <a:avLst/>
              <a:gdLst>
                <a:gd name="connsiteX0" fmla="*/ 40220 w 53060"/>
                <a:gd name="connsiteY0" fmla="*/ 63685 h 74284"/>
                <a:gd name="connsiteX1" fmla="*/ 55183 w 53060"/>
                <a:gd name="connsiteY1" fmla="*/ 40127 h 74284"/>
                <a:gd name="connsiteX2" fmla="*/ 31624 w 53060"/>
                <a:gd name="connsiteY2" fmla="*/ 13491 h 74284"/>
                <a:gd name="connsiteX3" fmla="*/ 34383 w 53060"/>
                <a:gd name="connsiteY3" fmla="*/ 650 h 74284"/>
                <a:gd name="connsiteX4" fmla="*/ 33109 w 53060"/>
                <a:gd name="connsiteY4" fmla="*/ 332 h 74284"/>
                <a:gd name="connsiteX5" fmla="*/ 15494 w 53060"/>
                <a:gd name="connsiteY5" fmla="*/ 22299 h 74284"/>
                <a:gd name="connsiteX6" fmla="*/ 22179 w 53060"/>
                <a:gd name="connsiteY6" fmla="*/ 33123 h 74284"/>
                <a:gd name="connsiteX7" fmla="*/ 33534 w 53060"/>
                <a:gd name="connsiteY7" fmla="*/ 42037 h 74284"/>
                <a:gd name="connsiteX8" fmla="*/ 37460 w 53060"/>
                <a:gd name="connsiteY8" fmla="*/ 47661 h 74284"/>
                <a:gd name="connsiteX9" fmla="*/ 31305 w 53060"/>
                <a:gd name="connsiteY9" fmla="*/ 63579 h 74284"/>
                <a:gd name="connsiteX10" fmla="*/ 24514 w 53060"/>
                <a:gd name="connsiteY10" fmla="*/ 63579 h 74284"/>
                <a:gd name="connsiteX11" fmla="*/ 31412 w 53060"/>
                <a:gd name="connsiteY11" fmla="*/ 51482 h 74284"/>
                <a:gd name="connsiteX12" fmla="*/ 11673 w 53060"/>
                <a:gd name="connsiteY12" fmla="*/ 22192 h 74284"/>
                <a:gd name="connsiteX13" fmla="*/ 11673 w 53060"/>
                <a:gd name="connsiteY13" fmla="*/ 22192 h 74284"/>
                <a:gd name="connsiteX14" fmla="*/ 10612 w 53060"/>
                <a:gd name="connsiteY14" fmla="*/ 21874 h 74284"/>
                <a:gd name="connsiteX15" fmla="*/ 0 w 53060"/>
                <a:gd name="connsiteY15" fmla="*/ 38959 h 74284"/>
                <a:gd name="connsiteX16" fmla="*/ 17828 w 53060"/>
                <a:gd name="connsiteY16" fmla="*/ 58486 h 74284"/>
                <a:gd name="connsiteX17" fmla="*/ 17828 w 53060"/>
                <a:gd name="connsiteY17" fmla="*/ 63579 h 74284"/>
                <a:gd name="connsiteX18" fmla="*/ 7004 w 53060"/>
                <a:gd name="connsiteY18" fmla="*/ 63579 h 74284"/>
                <a:gd name="connsiteX19" fmla="*/ 5518 w 53060"/>
                <a:gd name="connsiteY19" fmla="*/ 65702 h 74284"/>
                <a:gd name="connsiteX20" fmla="*/ 8383 w 53060"/>
                <a:gd name="connsiteY20" fmla="*/ 74828 h 74284"/>
                <a:gd name="connsiteX21" fmla="*/ 10718 w 53060"/>
                <a:gd name="connsiteY21" fmla="*/ 76102 h 74284"/>
                <a:gd name="connsiteX22" fmla="*/ 45526 w 53060"/>
                <a:gd name="connsiteY22" fmla="*/ 76102 h 74284"/>
                <a:gd name="connsiteX23" fmla="*/ 47860 w 53060"/>
                <a:gd name="connsiteY23" fmla="*/ 74828 h 74284"/>
                <a:gd name="connsiteX24" fmla="*/ 50938 w 53060"/>
                <a:gd name="connsiteY24" fmla="*/ 65596 h 74284"/>
                <a:gd name="connsiteX25" fmla="*/ 49240 w 53060"/>
                <a:gd name="connsiteY25" fmla="*/ 63579 h 74284"/>
                <a:gd name="connsiteX26" fmla="*/ 40432 w 53060"/>
                <a:gd name="connsiteY26" fmla="*/ 63579 h 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60" h="74284">
                  <a:moveTo>
                    <a:pt x="40220" y="63685"/>
                  </a:moveTo>
                  <a:cubicBezTo>
                    <a:pt x="45101" y="59441"/>
                    <a:pt x="56350" y="47025"/>
                    <a:pt x="55183" y="40127"/>
                  </a:cubicBezTo>
                  <a:cubicBezTo>
                    <a:pt x="53909" y="32592"/>
                    <a:pt x="32897" y="21768"/>
                    <a:pt x="31624" y="13491"/>
                  </a:cubicBezTo>
                  <a:cubicBezTo>
                    <a:pt x="30987" y="9776"/>
                    <a:pt x="32367" y="4683"/>
                    <a:pt x="34383" y="650"/>
                  </a:cubicBezTo>
                  <a:cubicBezTo>
                    <a:pt x="34595" y="-93"/>
                    <a:pt x="33852" y="-199"/>
                    <a:pt x="33109" y="332"/>
                  </a:cubicBezTo>
                  <a:cubicBezTo>
                    <a:pt x="32791" y="650"/>
                    <a:pt x="15600" y="13384"/>
                    <a:pt x="15494" y="22299"/>
                  </a:cubicBezTo>
                  <a:cubicBezTo>
                    <a:pt x="15494" y="25800"/>
                    <a:pt x="17934" y="29621"/>
                    <a:pt x="22179" y="33123"/>
                  </a:cubicBezTo>
                  <a:cubicBezTo>
                    <a:pt x="25575" y="35988"/>
                    <a:pt x="30138" y="38535"/>
                    <a:pt x="33534" y="42037"/>
                  </a:cubicBezTo>
                  <a:cubicBezTo>
                    <a:pt x="35232" y="43629"/>
                    <a:pt x="36611" y="45114"/>
                    <a:pt x="37460" y="47661"/>
                  </a:cubicBezTo>
                  <a:cubicBezTo>
                    <a:pt x="39158" y="52437"/>
                    <a:pt x="34383" y="59971"/>
                    <a:pt x="31305" y="63579"/>
                  </a:cubicBezTo>
                  <a:lnTo>
                    <a:pt x="24514" y="63579"/>
                  </a:lnTo>
                  <a:cubicBezTo>
                    <a:pt x="27273" y="60290"/>
                    <a:pt x="30244" y="55833"/>
                    <a:pt x="31412" y="51482"/>
                  </a:cubicBezTo>
                  <a:cubicBezTo>
                    <a:pt x="34171" y="40870"/>
                    <a:pt x="7747" y="38217"/>
                    <a:pt x="11673" y="22192"/>
                  </a:cubicBezTo>
                  <a:lnTo>
                    <a:pt x="11673" y="22192"/>
                  </a:lnTo>
                  <a:cubicBezTo>
                    <a:pt x="11885" y="21662"/>
                    <a:pt x="11249" y="21343"/>
                    <a:pt x="10612" y="21874"/>
                  </a:cubicBezTo>
                  <a:cubicBezTo>
                    <a:pt x="10294" y="22086"/>
                    <a:pt x="106" y="31955"/>
                    <a:pt x="0" y="38959"/>
                  </a:cubicBezTo>
                  <a:cubicBezTo>
                    <a:pt x="0" y="44902"/>
                    <a:pt x="12098" y="50420"/>
                    <a:pt x="17828" y="58486"/>
                  </a:cubicBezTo>
                  <a:cubicBezTo>
                    <a:pt x="18783" y="60183"/>
                    <a:pt x="18571" y="61988"/>
                    <a:pt x="17828" y="63579"/>
                  </a:cubicBezTo>
                  <a:lnTo>
                    <a:pt x="7004" y="63579"/>
                  </a:lnTo>
                  <a:cubicBezTo>
                    <a:pt x="7004" y="63579"/>
                    <a:pt x="4457" y="63261"/>
                    <a:pt x="5518" y="65702"/>
                  </a:cubicBezTo>
                  <a:lnTo>
                    <a:pt x="8383" y="74828"/>
                  </a:lnTo>
                  <a:cubicBezTo>
                    <a:pt x="8383" y="74828"/>
                    <a:pt x="8914" y="76102"/>
                    <a:pt x="10718" y="76102"/>
                  </a:cubicBezTo>
                  <a:lnTo>
                    <a:pt x="45526" y="76102"/>
                  </a:lnTo>
                  <a:cubicBezTo>
                    <a:pt x="47330" y="76102"/>
                    <a:pt x="47860" y="74828"/>
                    <a:pt x="47860" y="74828"/>
                  </a:cubicBezTo>
                  <a:lnTo>
                    <a:pt x="50938" y="65596"/>
                  </a:lnTo>
                  <a:cubicBezTo>
                    <a:pt x="51681" y="63367"/>
                    <a:pt x="49240" y="63579"/>
                    <a:pt x="49240" y="63579"/>
                  </a:cubicBezTo>
                  <a:lnTo>
                    <a:pt x="40432" y="6357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FCD067-DA4E-4B2D-A8DE-A0E55FA695AA}"/>
                </a:ext>
              </a:extLst>
            </p:cNvPr>
            <p:cNvSpPr/>
            <p:nvPr/>
          </p:nvSpPr>
          <p:spPr>
            <a:xfrm>
              <a:off x="775516" y="2157580"/>
              <a:ext cx="10612" cy="31836"/>
            </a:xfrm>
            <a:custGeom>
              <a:avLst/>
              <a:gdLst>
                <a:gd name="connsiteX0" fmla="*/ 11779 w 10612"/>
                <a:gd name="connsiteY0" fmla="*/ 425 h 31836"/>
                <a:gd name="connsiteX1" fmla="*/ 849 w 10612"/>
                <a:gd name="connsiteY1" fmla="*/ 7747 h 31836"/>
                <a:gd name="connsiteX2" fmla="*/ 0 w 10612"/>
                <a:gd name="connsiteY2" fmla="*/ 9020 h 31836"/>
                <a:gd name="connsiteX3" fmla="*/ 1061 w 10612"/>
                <a:gd name="connsiteY3" fmla="*/ 10188 h 31836"/>
                <a:gd name="connsiteX4" fmla="*/ 1910 w 10612"/>
                <a:gd name="connsiteY4" fmla="*/ 9975 h 31836"/>
                <a:gd name="connsiteX5" fmla="*/ 3396 w 10612"/>
                <a:gd name="connsiteY5" fmla="*/ 9339 h 31836"/>
                <a:gd name="connsiteX6" fmla="*/ 7216 w 10612"/>
                <a:gd name="connsiteY6" fmla="*/ 7853 h 31836"/>
                <a:gd name="connsiteX7" fmla="*/ 7322 w 10612"/>
                <a:gd name="connsiteY7" fmla="*/ 8914 h 31836"/>
                <a:gd name="connsiteX8" fmla="*/ 7322 w 10612"/>
                <a:gd name="connsiteY8" fmla="*/ 33428 h 31836"/>
                <a:gd name="connsiteX9" fmla="*/ 5837 w 10612"/>
                <a:gd name="connsiteY9" fmla="*/ 35338 h 31836"/>
                <a:gd name="connsiteX10" fmla="*/ 2122 w 10612"/>
                <a:gd name="connsiteY10" fmla="*/ 35550 h 31836"/>
                <a:gd name="connsiteX11" fmla="*/ 1061 w 10612"/>
                <a:gd name="connsiteY11" fmla="*/ 36824 h 31836"/>
                <a:gd name="connsiteX12" fmla="*/ 2547 w 10612"/>
                <a:gd name="connsiteY12" fmla="*/ 37885 h 31836"/>
                <a:gd name="connsiteX13" fmla="*/ 8277 w 10612"/>
                <a:gd name="connsiteY13" fmla="*/ 37885 h 31836"/>
                <a:gd name="connsiteX14" fmla="*/ 10612 w 10612"/>
                <a:gd name="connsiteY14" fmla="*/ 37885 h 31836"/>
                <a:gd name="connsiteX15" fmla="*/ 18571 w 10612"/>
                <a:gd name="connsiteY15" fmla="*/ 37885 h 31836"/>
                <a:gd name="connsiteX16" fmla="*/ 19951 w 10612"/>
                <a:gd name="connsiteY16" fmla="*/ 36930 h 31836"/>
                <a:gd name="connsiteX17" fmla="*/ 18889 w 10612"/>
                <a:gd name="connsiteY17" fmla="*/ 35656 h 31836"/>
                <a:gd name="connsiteX18" fmla="*/ 15918 w 10612"/>
                <a:gd name="connsiteY18" fmla="*/ 35444 h 31836"/>
                <a:gd name="connsiteX19" fmla="*/ 14538 w 10612"/>
                <a:gd name="connsiteY19" fmla="*/ 33534 h 31836"/>
                <a:gd name="connsiteX20" fmla="*/ 14326 w 10612"/>
                <a:gd name="connsiteY20" fmla="*/ 22816 h 31836"/>
                <a:gd name="connsiteX21" fmla="*/ 14326 w 10612"/>
                <a:gd name="connsiteY21" fmla="*/ 14008 h 31836"/>
                <a:gd name="connsiteX22" fmla="*/ 14538 w 10612"/>
                <a:gd name="connsiteY22" fmla="*/ 2229 h 31836"/>
                <a:gd name="connsiteX23" fmla="*/ 14538 w 10612"/>
                <a:gd name="connsiteY23" fmla="*/ 1592 h 31836"/>
                <a:gd name="connsiteX24" fmla="*/ 13371 w 10612"/>
                <a:gd name="connsiteY24" fmla="*/ 0 h 31836"/>
                <a:gd name="connsiteX25" fmla="*/ 11673 w 10612"/>
                <a:gd name="connsiteY25" fmla="*/ 743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612" h="31836">
                  <a:moveTo>
                    <a:pt x="11779" y="425"/>
                  </a:moveTo>
                  <a:cubicBezTo>
                    <a:pt x="10081" y="1698"/>
                    <a:pt x="1061" y="7535"/>
                    <a:pt x="849" y="7747"/>
                  </a:cubicBezTo>
                  <a:cubicBezTo>
                    <a:pt x="318" y="8065"/>
                    <a:pt x="0" y="8490"/>
                    <a:pt x="0" y="9020"/>
                  </a:cubicBezTo>
                  <a:cubicBezTo>
                    <a:pt x="0" y="9657"/>
                    <a:pt x="424" y="10188"/>
                    <a:pt x="1061" y="10188"/>
                  </a:cubicBezTo>
                  <a:lnTo>
                    <a:pt x="1910" y="9975"/>
                  </a:lnTo>
                  <a:lnTo>
                    <a:pt x="3396" y="9339"/>
                  </a:lnTo>
                  <a:cubicBezTo>
                    <a:pt x="4457" y="8914"/>
                    <a:pt x="6685" y="7853"/>
                    <a:pt x="7216" y="7853"/>
                  </a:cubicBezTo>
                  <a:cubicBezTo>
                    <a:pt x="7216" y="7959"/>
                    <a:pt x="7322" y="8914"/>
                    <a:pt x="7322" y="8914"/>
                  </a:cubicBezTo>
                  <a:lnTo>
                    <a:pt x="7322" y="33428"/>
                  </a:lnTo>
                  <a:cubicBezTo>
                    <a:pt x="7004" y="34914"/>
                    <a:pt x="6792" y="35126"/>
                    <a:pt x="5837" y="35338"/>
                  </a:cubicBezTo>
                  <a:lnTo>
                    <a:pt x="2122" y="35550"/>
                  </a:lnTo>
                  <a:cubicBezTo>
                    <a:pt x="1592" y="35550"/>
                    <a:pt x="1061" y="36081"/>
                    <a:pt x="1061" y="36824"/>
                  </a:cubicBezTo>
                  <a:cubicBezTo>
                    <a:pt x="1061" y="37354"/>
                    <a:pt x="1273" y="37885"/>
                    <a:pt x="2547" y="37885"/>
                  </a:cubicBezTo>
                  <a:lnTo>
                    <a:pt x="8277" y="37885"/>
                  </a:lnTo>
                  <a:cubicBezTo>
                    <a:pt x="8277" y="37885"/>
                    <a:pt x="10612" y="37885"/>
                    <a:pt x="10612" y="37885"/>
                  </a:cubicBezTo>
                  <a:lnTo>
                    <a:pt x="18571" y="37885"/>
                  </a:lnTo>
                  <a:cubicBezTo>
                    <a:pt x="19738" y="37885"/>
                    <a:pt x="19951" y="37354"/>
                    <a:pt x="19951" y="36930"/>
                  </a:cubicBezTo>
                  <a:cubicBezTo>
                    <a:pt x="19951" y="36187"/>
                    <a:pt x="19420" y="35656"/>
                    <a:pt x="18889" y="35656"/>
                  </a:cubicBezTo>
                  <a:lnTo>
                    <a:pt x="15918" y="35444"/>
                  </a:lnTo>
                  <a:cubicBezTo>
                    <a:pt x="14963" y="35232"/>
                    <a:pt x="14644" y="34914"/>
                    <a:pt x="14538" y="33534"/>
                  </a:cubicBezTo>
                  <a:lnTo>
                    <a:pt x="14326" y="22816"/>
                  </a:lnTo>
                  <a:lnTo>
                    <a:pt x="14326" y="14008"/>
                  </a:lnTo>
                  <a:lnTo>
                    <a:pt x="14538" y="2229"/>
                  </a:lnTo>
                  <a:lnTo>
                    <a:pt x="14538" y="1592"/>
                  </a:lnTo>
                  <a:cubicBezTo>
                    <a:pt x="14538" y="106"/>
                    <a:pt x="13689" y="0"/>
                    <a:pt x="13371" y="0"/>
                  </a:cubicBezTo>
                  <a:lnTo>
                    <a:pt x="11673" y="74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75A4EDC-9E04-4F44-B834-674AB2106498}"/>
                </a:ext>
              </a:extLst>
            </p:cNvPr>
            <p:cNvSpPr/>
            <p:nvPr/>
          </p:nvSpPr>
          <p:spPr>
            <a:xfrm>
              <a:off x="801409" y="2157262"/>
              <a:ext cx="21224" cy="31836"/>
            </a:xfrm>
            <a:custGeom>
              <a:avLst/>
              <a:gdLst>
                <a:gd name="connsiteX0" fmla="*/ 6898 w 21224"/>
                <a:gd name="connsiteY0" fmla="*/ 28440 h 31836"/>
                <a:gd name="connsiteX1" fmla="*/ 11885 w 21224"/>
                <a:gd name="connsiteY1" fmla="*/ 19951 h 31836"/>
                <a:gd name="connsiteX2" fmla="*/ 19208 w 21224"/>
                <a:gd name="connsiteY2" fmla="*/ 28652 h 31836"/>
                <a:gd name="connsiteX3" fmla="*/ 13159 w 21224"/>
                <a:gd name="connsiteY3" fmla="*/ 35232 h 31836"/>
                <a:gd name="connsiteX4" fmla="*/ 6898 w 21224"/>
                <a:gd name="connsiteY4" fmla="*/ 28440 h 31836"/>
                <a:gd name="connsiteX5" fmla="*/ 1910 w 21224"/>
                <a:gd name="connsiteY5" fmla="*/ 9339 h 31836"/>
                <a:gd name="connsiteX6" fmla="*/ 8171 w 21224"/>
                <a:gd name="connsiteY6" fmla="*/ 18147 h 31836"/>
                <a:gd name="connsiteX7" fmla="*/ 0 w 21224"/>
                <a:gd name="connsiteY7" fmla="*/ 28759 h 31836"/>
                <a:gd name="connsiteX8" fmla="*/ 0 w 21224"/>
                <a:gd name="connsiteY8" fmla="*/ 28759 h 31836"/>
                <a:gd name="connsiteX9" fmla="*/ 12628 w 21224"/>
                <a:gd name="connsiteY9" fmla="*/ 38840 h 31836"/>
                <a:gd name="connsiteX10" fmla="*/ 25999 w 21224"/>
                <a:gd name="connsiteY10" fmla="*/ 27591 h 31836"/>
                <a:gd name="connsiteX11" fmla="*/ 18040 w 21224"/>
                <a:gd name="connsiteY11" fmla="*/ 16873 h 31836"/>
                <a:gd name="connsiteX12" fmla="*/ 24301 w 21224"/>
                <a:gd name="connsiteY12" fmla="*/ 8065 h 31836"/>
                <a:gd name="connsiteX13" fmla="*/ 13796 w 21224"/>
                <a:gd name="connsiteY13" fmla="*/ 0 h 31836"/>
                <a:gd name="connsiteX14" fmla="*/ 1698 w 21224"/>
                <a:gd name="connsiteY14" fmla="*/ 9339 h 31836"/>
                <a:gd name="connsiteX15" fmla="*/ 8383 w 21224"/>
                <a:gd name="connsiteY15" fmla="*/ 8277 h 31836"/>
                <a:gd name="connsiteX16" fmla="*/ 13477 w 21224"/>
                <a:gd name="connsiteY16" fmla="*/ 3290 h 31836"/>
                <a:gd name="connsiteX17" fmla="*/ 18040 w 21224"/>
                <a:gd name="connsiteY17" fmla="*/ 8384 h 31836"/>
                <a:gd name="connsiteX18" fmla="*/ 14114 w 21224"/>
                <a:gd name="connsiteY18" fmla="*/ 14857 h 31836"/>
                <a:gd name="connsiteX19" fmla="*/ 8383 w 21224"/>
                <a:gd name="connsiteY19" fmla="*/ 8277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224" h="31836">
                  <a:moveTo>
                    <a:pt x="6898" y="28440"/>
                  </a:moveTo>
                  <a:cubicBezTo>
                    <a:pt x="6898" y="23771"/>
                    <a:pt x="9869" y="21224"/>
                    <a:pt x="11885" y="19951"/>
                  </a:cubicBezTo>
                  <a:cubicBezTo>
                    <a:pt x="15812" y="22285"/>
                    <a:pt x="19208" y="24408"/>
                    <a:pt x="19208" y="28652"/>
                  </a:cubicBezTo>
                  <a:cubicBezTo>
                    <a:pt x="19208" y="32579"/>
                    <a:pt x="16767" y="35232"/>
                    <a:pt x="13159" y="35232"/>
                  </a:cubicBezTo>
                  <a:cubicBezTo>
                    <a:pt x="9551" y="35232"/>
                    <a:pt x="6898" y="32261"/>
                    <a:pt x="6898" y="28440"/>
                  </a:cubicBezTo>
                  <a:close/>
                  <a:moveTo>
                    <a:pt x="1910" y="9339"/>
                  </a:moveTo>
                  <a:cubicBezTo>
                    <a:pt x="1910" y="13796"/>
                    <a:pt x="5200" y="16449"/>
                    <a:pt x="8171" y="18147"/>
                  </a:cubicBezTo>
                  <a:cubicBezTo>
                    <a:pt x="3077" y="20481"/>
                    <a:pt x="0" y="24302"/>
                    <a:pt x="0" y="28759"/>
                  </a:cubicBezTo>
                  <a:lnTo>
                    <a:pt x="0" y="28759"/>
                  </a:lnTo>
                  <a:cubicBezTo>
                    <a:pt x="0" y="35020"/>
                    <a:pt x="4988" y="38840"/>
                    <a:pt x="12628" y="38840"/>
                  </a:cubicBezTo>
                  <a:cubicBezTo>
                    <a:pt x="21436" y="38840"/>
                    <a:pt x="25999" y="33216"/>
                    <a:pt x="25999" y="27591"/>
                  </a:cubicBezTo>
                  <a:cubicBezTo>
                    <a:pt x="25999" y="21967"/>
                    <a:pt x="21436" y="18783"/>
                    <a:pt x="18040" y="16873"/>
                  </a:cubicBezTo>
                  <a:cubicBezTo>
                    <a:pt x="20163" y="15812"/>
                    <a:pt x="24301" y="13159"/>
                    <a:pt x="24301" y="8065"/>
                  </a:cubicBezTo>
                  <a:cubicBezTo>
                    <a:pt x="24301" y="2971"/>
                    <a:pt x="20057" y="0"/>
                    <a:pt x="13796" y="0"/>
                  </a:cubicBezTo>
                  <a:cubicBezTo>
                    <a:pt x="4881" y="0"/>
                    <a:pt x="1698" y="5624"/>
                    <a:pt x="1698" y="9339"/>
                  </a:cubicBezTo>
                  <a:close/>
                  <a:moveTo>
                    <a:pt x="8383" y="8277"/>
                  </a:moveTo>
                  <a:cubicBezTo>
                    <a:pt x="8383" y="5943"/>
                    <a:pt x="9657" y="3290"/>
                    <a:pt x="13477" y="3290"/>
                  </a:cubicBezTo>
                  <a:cubicBezTo>
                    <a:pt x="15706" y="3290"/>
                    <a:pt x="18040" y="4882"/>
                    <a:pt x="18040" y="8384"/>
                  </a:cubicBezTo>
                  <a:cubicBezTo>
                    <a:pt x="18040" y="12098"/>
                    <a:pt x="15918" y="14008"/>
                    <a:pt x="14114" y="14857"/>
                  </a:cubicBezTo>
                  <a:cubicBezTo>
                    <a:pt x="9869" y="12416"/>
                    <a:pt x="8383" y="10718"/>
                    <a:pt x="8383" y="82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C662175-DC81-4375-BE4D-0DBF4EDD788D}"/>
                </a:ext>
              </a:extLst>
            </p:cNvPr>
            <p:cNvSpPr/>
            <p:nvPr/>
          </p:nvSpPr>
          <p:spPr>
            <a:xfrm>
              <a:off x="834518" y="2157262"/>
              <a:ext cx="21224" cy="31836"/>
            </a:xfrm>
            <a:custGeom>
              <a:avLst/>
              <a:gdLst>
                <a:gd name="connsiteX0" fmla="*/ 6898 w 21224"/>
                <a:gd name="connsiteY0" fmla="*/ 28440 h 31836"/>
                <a:gd name="connsiteX1" fmla="*/ 11779 w 21224"/>
                <a:gd name="connsiteY1" fmla="*/ 19951 h 31836"/>
                <a:gd name="connsiteX2" fmla="*/ 19208 w 21224"/>
                <a:gd name="connsiteY2" fmla="*/ 28652 h 31836"/>
                <a:gd name="connsiteX3" fmla="*/ 13159 w 21224"/>
                <a:gd name="connsiteY3" fmla="*/ 35232 h 31836"/>
                <a:gd name="connsiteX4" fmla="*/ 6898 w 21224"/>
                <a:gd name="connsiteY4" fmla="*/ 28440 h 31836"/>
                <a:gd name="connsiteX5" fmla="*/ 1910 w 21224"/>
                <a:gd name="connsiteY5" fmla="*/ 9339 h 31836"/>
                <a:gd name="connsiteX6" fmla="*/ 8171 w 21224"/>
                <a:gd name="connsiteY6" fmla="*/ 18147 h 31836"/>
                <a:gd name="connsiteX7" fmla="*/ 0 w 21224"/>
                <a:gd name="connsiteY7" fmla="*/ 28759 h 31836"/>
                <a:gd name="connsiteX8" fmla="*/ 12734 w 21224"/>
                <a:gd name="connsiteY8" fmla="*/ 38840 h 31836"/>
                <a:gd name="connsiteX9" fmla="*/ 26106 w 21224"/>
                <a:gd name="connsiteY9" fmla="*/ 27591 h 31836"/>
                <a:gd name="connsiteX10" fmla="*/ 18146 w 21224"/>
                <a:gd name="connsiteY10" fmla="*/ 16873 h 31836"/>
                <a:gd name="connsiteX11" fmla="*/ 24408 w 21224"/>
                <a:gd name="connsiteY11" fmla="*/ 8065 h 31836"/>
                <a:gd name="connsiteX12" fmla="*/ 13902 w 21224"/>
                <a:gd name="connsiteY12" fmla="*/ 0 h 31836"/>
                <a:gd name="connsiteX13" fmla="*/ 1910 w 21224"/>
                <a:gd name="connsiteY13" fmla="*/ 9339 h 31836"/>
                <a:gd name="connsiteX14" fmla="*/ 8277 w 21224"/>
                <a:gd name="connsiteY14" fmla="*/ 8277 h 31836"/>
                <a:gd name="connsiteX15" fmla="*/ 13371 w 21224"/>
                <a:gd name="connsiteY15" fmla="*/ 3290 h 31836"/>
                <a:gd name="connsiteX16" fmla="*/ 17934 w 21224"/>
                <a:gd name="connsiteY16" fmla="*/ 8384 h 31836"/>
                <a:gd name="connsiteX17" fmla="*/ 13902 w 21224"/>
                <a:gd name="connsiteY17" fmla="*/ 14857 h 31836"/>
                <a:gd name="connsiteX18" fmla="*/ 8171 w 21224"/>
                <a:gd name="connsiteY18" fmla="*/ 8277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24" h="31836">
                  <a:moveTo>
                    <a:pt x="6898" y="28440"/>
                  </a:moveTo>
                  <a:cubicBezTo>
                    <a:pt x="6898" y="23771"/>
                    <a:pt x="9869" y="21224"/>
                    <a:pt x="11779" y="19951"/>
                  </a:cubicBezTo>
                  <a:cubicBezTo>
                    <a:pt x="15812" y="22285"/>
                    <a:pt x="19208" y="24408"/>
                    <a:pt x="19208" y="28652"/>
                  </a:cubicBezTo>
                  <a:cubicBezTo>
                    <a:pt x="19208" y="32579"/>
                    <a:pt x="16767" y="35232"/>
                    <a:pt x="13159" y="35232"/>
                  </a:cubicBezTo>
                  <a:cubicBezTo>
                    <a:pt x="9551" y="35232"/>
                    <a:pt x="6898" y="32261"/>
                    <a:pt x="6898" y="28440"/>
                  </a:cubicBezTo>
                  <a:close/>
                  <a:moveTo>
                    <a:pt x="1910" y="9339"/>
                  </a:moveTo>
                  <a:cubicBezTo>
                    <a:pt x="1910" y="13796"/>
                    <a:pt x="5200" y="16449"/>
                    <a:pt x="8171" y="18147"/>
                  </a:cubicBezTo>
                  <a:cubicBezTo>
                    <a:pt x="3077" y="20481"/>
                    <a:pt x="0" y="24302"/>
                    <a:pt x="0" y="28759"/>
                  </a:cubicBezTo>
                  <a:cubicBezTo>
                    <a:pt x="0" y="35020"/>
                    <a:pt x="4988" y="38840"/>
                    <a:pt x="12734" y="38840"/>
                  </a:cubicBezTo>
                  <a:cubicBezTo>
                    <a:pt x="21542" y="38840"/>
                    <a:pt x="26106" y="33216"/>
                    <a:pt x="26106" y="27591"/>
                  </a:cubicBezTo>
                  <a:cubicBezTo>
                    <a:pt x="26106" y="21967"/>
                    <a:pt x="21436" y="18783"/>
                    <a:pt x="18146" y="16873"/>
                  </a:cubicBezTo>
                  <a:cubicBezTo>
                    <a:pt x="20375" y="15812"/>
                    <a:pt x="24408" y="13159"/>
                    <a:pt x="24408" y="8065"/>
                  </a:cubicBezTo>
                  <a:cubicBezTo>
                    <a:pt x="24408" y="2971"/>
                    <a:pt x="20269" y="0"/>
                    <a:pt x="13902" y="0"/>
                  </a:cubicBezTo>
                  <a:cubicBezTo>
                    <a:pt x="5094" y="0"/>
                    <a:pt x="1910" y="5624"/>
                    <a:pt x="1910" y="9339"/>
                  </a:cubicBezTo>
                  <a:close/>
                  <a:moveTo>
                    <a:pt x="8277" y="8277"/>
                  </a:moveTo>
                  <a:cubicBezTo>
                    <a:pt x="8277" y="5943"/>
                    <a:pt x="9657" y="3290"/>
                    <a:pt x="13371" y="3290"/>
                  </a:cubicBezTo>
                  <a:cubicBezTo>
                    <a:pt x="15600" y="3290"/>
                    <a:pt x="17934" y="4882"/>
                    <a:pt x="17934" y="8384"/>
                  </a:cubicBezTo>
                  <a:cubicBezTo>
                    <a:pt x="17934" y="12098"/>
                    <a:pt x="15812" y="14008"/>
                    <a:pt x="13902" y="14857"/>
                  </a:cubicBezTo>
                  <a:cubicBezTo>
                    <a:pt x="9763" y="12416"/>
                    <a:pt x="8171" y="10718"/>
                    <a:pt x="8171" y="82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9F286E8-B9B7-43E5-AA37-2AB713C9EC72}"/>
                </a:ext>
              </a:extLst>
            </p:cNvPr>
            <p:cNvSpPr/>
            <p:nvPr/>
          </p:nvSpPr>
          <p:spPr>
            <a:xfrm>
              <a:off x="867416" y="2157474"/>
              <a:ext cx="21224" cy="31836"/>
            </a:xfrm>
            <a:custGeom>
              <a:avLst/>
              <a:gdLst>
                <a:gd name="connsiteX0" fmla="*/ 19951 w 21224"/>
                <a:gd name="connsiteY0" fmla="*/ 318 h 31836"/>
                <a:gd name="connsiteX1" fmla="*/ 16873 w 21224"/>
                <a:gd name="connsiteY1" fmla="*/ 531 h 31836"/>
                <a:gd name="connsiteX2" fmla="*/ 5200 w 21224"/>
                <a:gd name="connsiteY2" fmla="*/ 531 h 31836"/>
                <a:gd name="connsiteX3" fmla="*/ 3714 w 21224"/>
                <a:gd name="connsiteY3" fmla="*/ 1698 h 31836"/>
                <a:gd name="connsiteX4" fmla="*/ 2547 w 21224"/>
                <a:gd name="connsiteY4" fmla="*/ 14326 h 31836"/>
                <a:gd name="connsiteX5" fmla="*/ 4032 w 21224"/>
                <a:gd name="connsiteY5" fmla="*/ 16024 h 31836"/>
                <a:gd name="connsiteX6" fmla="*/ 15493 w 21224"/>
                <a:gd name="connsiteY6" fmla="*/ 26742 h 31836"/>
                <a:gd name="connsiteX7" fmla="*/ 8277 w 21224"/>
                <a:gd name="connsiteY7" fmla="*/ 34807 h 31836"/>
                <a:gd name="connsiteX8" fmla="*/ 2441 w 21224"/>
                <a:gd name="connsiteY8" fmla="*/ 29077 h 31836"/>
                <a:gd name="connsiteX9" fmla="*/ 1379 w 21224"/>
                <a:gd name="connsiteY9" fmla="*/ 27591 h 31836"/>
                <a:gd name="connsiteX10" fmla="*/ 106 w 21224"/>
                <a:gd name="connsiteY10" fmla="*/ 28971 h 31836"/>
                <a:gd name="connsiteX11" fmla="*/ 0 w 21224"/>
                <a:gd name="connsiteY11" fmla="*/ 34489 h 31836"/>
                <a:gd name="connsiteX12" fmla="*/ 0 w 21224"/>
                <a:gd name="connsiteY12" fmla="*/ 35126 h 31836"/>
                <a:gd name="connsiteX13" fmla="*/ 1273 w 21224"/>
                <a:gd name="connsiteY13" fmla="*/ 37567 h 31836"/>
                <a:gd name="connsiteX14" fmla="*/ 1273 w 21224"/>
                <a:gd name="connsiteY14" fmla="*/ 37567 h 31836"/>
                <a:gd name="connsiteX15" fmla="*/ 6049 w 21224"/>
                <a:gd name="connsiteY15" fmla="*/ 38415 h 31836"/>
                <a:gd name="connsiteX16" fmla="*/ 22391 w 21224"/>
                <a:gd name="connsiteY16" fmla="*/ 24301 h 31836"/>
                <a:gd name="connsiteX17" fmla="*/ 6685 w 21224"/>
                <a:gd name="connsiteY17" fmla="*/ 10400 h 31836"/>
                <a:gd name="connsiteX18" fmla="*/ 7216 w 21224"/>
                <a:gd name="connsiteY18" fmla="*/ 5730 h 31836"/>
                <a:gd name="connsiteX19" fmla="*/ 15387 w 21224"/>
                <a:gd name="connsiteY19" fmla="*/ 5730 h 31836"/>
                <a:gd name="connsiteX20" fmla="*/ 18783 w 21224"/>
                <a:gd name="connsiteY20" fmla="*/ 7641 h 31836"/>
                <a:gd name="connsiteX21" fmla="*/ 19951 w 21224"/>
                <a:gd name="connsiteY21" fmla="*/ 8914 h 31836"/>
                <a:gd name="connsiteX22" fmla="*/ 21118 w 21224"/>
                <a:gd name="connsiteY22" fmla="*/ 7853 h 31836"/>
                <a:gd name="connsiteX23" fmla="*/ 21755 w 21224"/>
                <a:gd name="connsiteY23" fmla="*/ 1592 h 31836"/>
                <a:gd name="connsiteX24" fmla="*/ 20587 w 21224"/>
                <a:gd name="connsiteY24" fmla="*/ 0 h 31836"/>
                <a:gd name="connsiteX25" fmla="*/ 20057 w 21224"/>
                <a:gd name="connsiteY25" fmla="*/ 0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224" h="31836">
                  <a:moveTo>
                    <a:pt x="19951" y="318"/>
                  </a:moveTo>
                  <a:lnTo>
                    <a:pt x="16873" y="531"/>
                  </a:lnTo>
                  <a:lnTo>
                    <a:pt x="5200" y="531"/>
                  </a:lnTo>
                  <a:cubicBezTo>
                    <a:pt x="3926" y="531"/>
                    <a:pt x="3714" y="1273"/>
                    <a:pt x="3714" y="1698"/>
                  </a:cubicBezTo>
                  <a:lnTo>
                    <a:pt x="2547" y="14326"/>
                  </a:lnTo>
                  <a:cubicBezTo>
                    <a:pt x="2547" y="14326"/>
                    <a:pt x="2547" y="15812"/>
                    <a:pt x="4032" y="16024"/>
                  </a:cubicBezTo>
                  <a:cubicBezTo>
                    <a:pt x="7216" y="16449"/>
                    <a:pt x="15493" y="19208"/>
                    <a:pt x="15493" y="26742"/>
                  </a:cubicBezTo>
                  <a:cubicBezTo>
                    <a:pt x="15493" y="32685"/>
                    <a:pt x="11567" y="34807"/>
                    <a:pt x="8277" y="34807"/>
                  </a:cubicBezTo>
                  <a:cubicBezTo>
                    <a:pt x="4351" y="34807"/>
                    <a:pt x="2441" y="32897"/>
                    <a:pt x="2441" y="29077"/>
                  </a:cubicBezTo>
                  <a:cubicBezTo>
                    <a:pt x="2441" y="27697"/>
                    <a:pt x="1804" y="27591"/>
                    <a:pt x="1379" y="27591"/>
                  </a:cubicBezTo>
                  <a:cubicBezTo>
                    <a:pt x="424" y="27591"/>
                    <a:pt x="106" y="28652"/>
                    <a:pt x="106" y="28971"/>
                  </a:cubicBezTo>
                  <a:cubicBezTo>
                    <a:pt x="106" y="28971"/>
                    <a:pt x="0" y="34489"/>
                    <a:pt x="0" y="34489"/>
                  </a:cubicBezTo>
                  <a:lnTo>
                    <a:pt x="0" y="35126"/>
                  </a:lnTo>
                  <a:cubicBezTo>
                    <a:pt x="0" y="36187"/>
                    <a:pt x="0" y="37036"/>
                    <a:pt x="1273" y="37567"/>
                  </a:cubicBezTo>
                  <a:lnTo>
                    <a:pt x="1273" y="37567"/>
                  </a:lnTo>
                  <a:cubicBezTo>
                    <a:pt x="2441" y="38097"/>
                    <a:pt x="4351" y="38415"/>
                    <a:pt x="6049" y="38415"/>
                  </a:cubicBezTo>
                  <a:cubicBezTo>
                    <a:pt x="17297" y="38415"/>
                    <a:pt x="22391" y="31093"/>
                    <a:pt x="22391" y="24301"/>
                  </a:cubicBezTo>
                  <a:cubicBezTo>
                    <a:pt x="22391" y="16130"/>
                    <a:pt x="14326" y="11779"/>
                    <a:pt x="6685" y="10400"/>
                  </a:cubicBezTo>
                  <a:cubicBezTo>
                    <a:pt x="6685" y="9445"/>
                    <a:pt x="7110" y="6686"/>
                    <a:pt x="7216" y="5730"/>
                  </a:cubicBezTo>
                  <a:lnTo>
                    <a:pt x="15387" y="5730"/>
                  </a:lnTo>
                  <a:cubicBezTo>
                    <a:pt x="18783" y="5730"/>
                    <a:pt x="18783" y="6792"/>
                    <a:pt x="18783" y="7641"/>
                  </a:cubicBezTo>
                  <a:cubicBezTo>
                    <a:pt x="18783" y="8914"/>
                    <a:pt x="19738" y="8914"/>
                    <a:pt x="19951" y="8914"/>
                  </a:cubicBezTo>
                  <a:cubicBezTo>
                    <a:pt x="20587" y="8914"/>
                    <a:pt x="21012" y="8490"/>
                    <a:pt x="21118" y="7853"/>
                  </a:cubicBezTo>
                  <a:lnTo>
                    <a:pt x="21755" y="1592"/>
                  </a:lnTo>
                  <a:cubicBezTo>
                    <a:pt x="21755" y="1061"/>
                    <a:pt x="21755" y="0"/>
                    <a:pt x="20587" y="0"/>
                  </a:cubicBezTo>
                  <a:lnTo>
                    <a:pt x="20057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99E0112-8D9B-47AC-8100-7B5F3F05F313}"/>
                </a:ext>
              </a:extLst>
            </p:cNvPr>
            <p:cNvSpPr/>
            <p:nvPr/>
          </p:nvSpPr>
          <p:spPr>
            <a:xfrm>
              <a:off x="675869" y="1986408"/>
              <a:ext cx="307749" cy="191017"/>
            </a:xfrm>
            <a:custGeom>
              <a:avLst/>
              <a:gdLst>
                <a:gd name="connsiteX0" fmla="*/ 0 w 307748"/>
                <a:gd name="connsiteY0" fmla="*/ 159074 h 191016"/>
                <a:gd name="connsiteX1" fmla="*/ 39052 w 307748"/>
                <a:gd name="connsiteY1" fmla="*/ 198233 h 191016"/>
                <a:gd name="connsiteX2" fmla="*/ 158756 w 307748"/>
                <a:gd name="connsiteY2" fmla="*/ 78211 h 191016"/>
                <a:gd name="connsiteX3" fmla="*/ 278566 w 307748"/>
                <a:gd name="connsiteY3" fmla="*/ 198233 h 191016"/>
                <a:gd name="connsiteX4" fmla="*/ 317512 w 307748"/>
                <a:gd name="connsiteY4" fmla="*/ 159074 h 191016"/>
                <a:gd name="connsiteX5" fmla="*/ 158756 w 307748"/>
                <a:gd name="connsiteY5" fmla="*/ 0 h 191016"/>
                <a:gd name="connsiteX6" fmla="*/ 0 w 307748"/>
                <a:gd name="connsiteY6" fmla="*/ 159074 h 19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748" h="191016">
                  <a:moveTo>
                    <a:pt x="0" y="159074"/>
                  </a:moveTo>
                  <a:cubicBezTo>
                    <a:pt x="11355" y="172339"/>
                    <a:pt x="24301" y="185392"/>
                    <a:pt x="39052" y="198233"/>
                  </a:cubicBezTo>
                  <a:lnTo>
                    <a:pt x="158756" y="78211"/>
                  </a:lnTo>
                  <a:lnTo>
                    <a:pt x="278566" y="198233"/>
                  </a:lnTo>
                  <a:cubicBezTo>
                    <a:pt x="293316" y="185392"/>
                    <a:pt x="306157" y="172339"/>
                    <a:pt x="317512" y="159074"/>
                  </a:cubicBezTo>
                  <a:lnTo>
                    <a:pt x="158756" y="0"/>
                  </a:lnTo>
                  <a:lnTo>
                    <a:pt x="0" y="15907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3173DF9-FC66-498B-86DD-0DCA3EA561D0}"/>
                </a:ext>
              </a:extLst>
            </p:cNvPr>
            <p:cNvSpPr/>
            <p:nvPr/>
          </p:nvSpPr>
          <p:spPr>
            <a:xfrm>
              <a:off x="596172" y="1951707"/>
              <a:ext cx="466929" cy="31836"/>
            </a:xfrm>
            <a:custGeom>
              <a:avLst/>
              <a:gdLst>
                <a:gd name="connsiteX0" fmla="*/ 238452 w 466929"/>
                <a:gd name="connsiteY0" fmla="*/ 0 h 31836"/>
                <a:gd name="connsiteX1" fmla="*/ 0 w 466929"/>
                <a:gd name="connsiteY1" fmla="*/ 21649 h 31836"/>
                <a:gd name="connsiteX2" fmla="*/ 2547 w 466929"/>
                <a:gd name="connsiteY2" fmla="*/ 35550 h 31836"/>
                <a:gd name="connsiteX3" fmla="*/ 238559 w 466929"/>
                <a:gd name="connsiteY3" fmla="*/ 14114 h 31836"/>
                <a:gd name="connsiteX4" fmla="*/ 474570 w 466929"/>
                <a:gd name="connsiteY4" fmla="*/ 35550 h 31836"/>
                <a:gd name="connsiteX5" fmla="*/ 477117 w 466929"/>
                <a:gd name="connsiteY5" fmla="*/ 21649 h 31836"/>
                <a:gd name="connsiteX6" fmla="*/ 238665 w 466929"/>
                <a:gd name="connsiteY6" fmla="*/ 0 h 3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29" h="31836">
                  <a:moveTo>
                    <a:pt x="238452" y="0"/>
                  </a:moveTo>
                  <a:cubicBezTo>
                    <a:pt x="156846" y="0"/>
                    <a:pt x="77150" y="7535"/>
                    <a:pt x="0" y="21649"/>
                  </a:cubicBezTo>
                  <a:cubicBezTo>
                    <a:pt x="743" y="26212"/>
                    <a:pt x="1592" y="30881"/>
                    <a:pt x="2547" y="35550"/>
                  </a:cubicBezTo>
                  <a:cubicBezTo>
                    <a:pt x="78954" y="21436"/>
                    <a:pt x="157801" y="14114"/>
                    <a:pt x="238559" y="14114"/>
                  </a:cubicBezTo>
                  <a:cubicBezTo>
                    <a:pt x="319316" y="14114"/>
                    <a:pt x="398163" y="21542"/>
                    <a:pt x="474570" y="35550"/>
                  </a:cubicBezTo>
                  <a:cubicBezTo>
                    <a:pt x="475525" y="30881"/>
                    <a:pt x="476374" y="26212"/>
                    <a:pt x="477117" y="21649"/>
                  </a:cubicBezTo>
                  <a:cubicBezTo>
                    <a:pt x="399967" y="7428"/>
                    <a:pt x="320271" y="0"/>
                    <a:pt x="238665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980B078-CC3E-4FC2-AA8B-9FF9ED8E5310}"/>
                </a:ext>
              </a:extLst>
            </p:cNvPr>
            <p:cNvSpPr/>
            <p:nvPr/>
          </p:nvSpPr>
          <p:spPr>
            <a:xfrm>
              <a:off x="737737" y="1732250"/>
              <a:ext cx="191017" cy="191017"/>
            </a:xfrm>
            <a:custGeom>
              <a:avLst/>
              <a:gdLst>
                <a:gd name="connsiteX0" fmla="*/ 193776 w 191016"/>
                <a:gd name="connsiteY0" fmla="*/ 96676 h 191016"/>
                <a:gd name="connsiteX1" fmla="*/ 96888 w 191016"/>
                <a:gd name="connsiteY1" fmla="*/ 0 h 191016"/>
                <a:gd name="connsiteX2" fmla="*/ 0 w 191016"/>
                <a:gd name="connsiteY2" fmla="*/ 96676 h 191016"/>
                <a:gd name="connsiteX3" fmla="*/ 96888 w 191016"/>
                <a:gd name="connsiteY3" fmla="*/ 193457 h 191016"/>
                <a:gd name="connsiteX4" fmla="*/ 193776 w 191016"/>
                <a:gd name="connsiteY4" fmla="*/ 96676 h 191016"/>
                <a:gd name="connsiteX5" fmla="*/ 96888 w 191016"/>
                <a:gd name="connsiteY5" fmla="*/ 146340 h 191016"/>
                <a:gd name="connsiteX6" fmla="*/ 47330 w 191016"/>
                <a:gd name="connsiteY6" fmla="*/ 96782 h 191016"/>
                <a:gd name="connsiteX7" fmla="*/ 96888 w 191016"/>
                <a:gd name="connsiteY7" fmla="*/ 47224 h 191016"/>
                <a:gd name="connsiteX8" fmla="*/ 146446 w 191016"/>
                <a:gd name="connsiteY8" fmla="*/ 96782 h 191016"/>
                <a:gd name="connsiteX9" fmla="*/ 96888 w 191016"/>
                <a:gd name="connsiteY9" fmla="*/ 146340 h 19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016" h="191016">
                  <a:moveTo>
                    <a:pt x="193776" y="96676"/>
                  </a:moveTo>
                  <a:cubicBezTo>
                    <a:pt x="193776" y="43297"/>
                    <a:pt x="150372" y="0"/>
                    <a:pt x="96888" y="0"/>
                  </a:cubicBezTo>
                  <a:cubicBezTo>
                    <a:pt x="43403" y="0"/>
                    <a:pt x="0" y="43297"/>
                    <a:pt x="0" y="96676"/>
                  </a:cubicBezTo>
                  <a:cubicBezTo>
                    <a:pt x="0" y="150054"/>
                    <a:pt x="43403" y="193457"/>
                    <a:pt x="96888" y="193457"/>
                  </a:cubicBezTo>
                  <a:cubicBezTo>
                    <a:pt x="150372" y="193457"/>
                    <a:pt x="193776" y="150160"/>
                    <a:pt x="193776" y="96676"/>
                  </a:cubicBezTo>
                  <a:close/>
                  <a:moveTo>
                    <a:pt x="96888" y="146340"/>
                  </a:moveTo>
                  <a:cubicBezTo>
                    <a:pt x="69509" y="146340"/>
                    <a:pt x="47330" y="124161"/>
                    <a:pt x="47330" y="96782"/>
                  </a:cubicBezTo>
                  <a:cubicBezTo>
                    <a:pt x="47330" y="69403"/>
                    <a:pt x="69509" y="47224"/>
                    <a:pt x="96888" y="47224"/>
                  </a:cubicBezTo>
                  <a:cubicBezTo>
                    <a:pt x="124267" y="47224"/>
                    <a:pt x="146446" y="69403"/>
                    <a:pt x="146446" y="96782"/>
                  </a:cubicBezTo>
                  <a:cubicBezTo>
                    <a:pt x="146446" y="124161"/>
                    <a:pt x="124161" y="146340"/>
                    <a:pt x="96888" y="14634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2D8988A-F143-4AF0-869F-A0CD92C6E75C}"/>
                </a:ext>
              </a:extLst>
            </p:cNvPr>
            <p:cNvSpPr/>
            <p:nvPr/>
          </p:nvSpPr>
          <p:spPr>
            <a:xfrm>
              <a:off x="357402" y="2528683"/>
              <a:ext cx="254689" cy="244077"/>
            </a:xfrm>
            <a:custGeom>
              <a:avLst/>
              <a:gdLst>
                <a:gd name="connsiteX0" fmla="*/ 132969 w 254688"/>
                <a:gd name="connsiteY0" fmla="*/ 0 h 244076"/>
                <a:gd name="connsiteX1" fmla="*/ 0 w 254688"/>
                <a:gd name="connsiteY1" fmla="*/ 126283 h 244076"/>
                <a:gd name="connsiteX2" fmla="*/ 129891 w 254688"/>
                <a:gd name="connsiteY2" fmla="*/ 252672 h 244076"/>
                <a:gd name="connsiteX3" fmla="*/ 263178 w 254688"/>
                <a:gd name="connsiteY3" fmla="*/ 120659 h 244076"/>
                <a:gd name="connsiteX4" fmla="*/ 132969 w 254688"/>
                <a:gd name="connsiteY4" fmla="*/ 0 h 244076"/>
                <a:gd name="connsiteX5" fmla="*/ 143050 w 254688"/>
                <a:gd name="connsiteY5" fmla="*/ 231130 h 244076"/>
                <a:gd name="connsiteX6" fmla="*/ 49240 w 254688"/>
                <a:gd name="connsiteY6" fmla="*/ 116520 h 244076"/>
                <a:gd name="connsiteX7" fmla="*/ 123842 w 254688"/>
                <a:gd name="connsiteY7" fmla="*/ 20906 h 244076"/>
                <a:gd name="connsiteX8" fmla="*/ 213196 w 254688"/>
                <a:gd name="connsiteY8" fmla="*/ 132332 h 244076"/>
                <a:gd name="connsiteX9" fmla="*/ 143050 w 254688"/>
                <a:gd name="connsiteY9" fmla="*/ 231130 h 24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88" h="244076">
                  <a:moveTo>
                    <a:pt x="132969" y="0"/>
                  </a:moveTo>
                  <a:cubicBezTo>
                    <a:pt x="41705" y="0"/>
                    <a:pt x="0" y="65476"/>
                    <a:pt x="0" y="126283"/>
                  </a:cubicBezTo>
                  <a:cubicBezTo>
                    <a:pt x="0" y="187090"/>
                    <a:pt x="40644" y="252672"/>
                    <a:pt x="129891" y="252672"/>
                  </a:cubicBezTo>
                  <a:cubicBezTo>
                    <a:pt x="208420" y="252672"/>
                    <a:pt x="263178" y="198339"/>
                    <a:pt x="263178" y="120659"/>
                  </a:cubicBezTo>
                  <a:cubicBezTo>
                    <a:pt x="263178" y="42979"/>
                    <a:pt x="213302" y="0"/>
                    <a:pt x="132969" y="0"/>
                  </a:cubicBezTo>
                  <a:close/>
                  <a:moveTo>
                    <a:pt x="143050" y="231130"/>
                  </a:moveTo>
                  <a:cubicBezTo>
                    <a:pt x="87868" y="231130"/>
                    <a:pt x="49240" y="184013"/>
                    <a:pt x="49240" y="116520"/>
                  </a:cubicBezTo>
                  <a:cubicBezTo>
                    <a:pt x="49240" y="33216"/>
                    <a:pt x="96039" y="20906"/>
                    <a:pt x="123842" y="20906"/>
                  </a:cubicBezTo>
                  <a:cubicBezTo>
                    <a:pt x="176478" y="20906"/>
                    <a:pt x="213196" y="66644"/>
                    <a:pt x="213196" y="132332"/>
                  </a:cubicBezTo>
                  <a:cubicBezTo>
                    <a:pt x="213196" y="221473"/>
                    <a:pt x="164062" y="231130"/>
                    <a:pt x="143050" y="2311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C8998D3-EDF9-4525-A194-CF50E0CD586C}"/>
                </a:ext>
              </a:extLst>
            </p:cNvPr>
            <p:cNvSpPr/>
            <p:nvPr/>
          </p:nvSpPr>
          <p:spPr>
            <a:xfrm>
              <a:off x="1025004" y="2528895"/>
              <a:ext cx="127344" cy="244077"/>
            </a:xfrm>
            <a:custGeom>
              <a:avLst/>
              <a:gdLst>
                <a:gd name="connsiteX0" fmla="*/ 131059 w 127344"/>
                <a:gd name="connsiteY0" fmla="*/ 61444 h 244076"/>
                <a:gd name="connsiteX1" fmla="*/ 117475 w 127344"/>
                <a:gd name="connsiteY1" fmla="*/ 61444 h 244076"/>
                <a:gd name="connsiteX2" fmla="*/ 109941 w 127344"/>
                <a:gd name="connsiteY2" fmla="*/ 34383 h 244076"/>
                <a:gd name="connsiteX3" fmla="*/ 77892 w 127344"/>
                <a:gd name="connsiteY3" fmla="*/ 20163 h 244076"/>
                <a:gd name="connsiteX4" fmla="*/ 43297 w 127344"/>
                <a:gd name="connsiteY4" fmla="*/ 49664 h 244076"/>
                <a:gd name="connsiteX5" fmla="*/ 75558 w 127344"/>
                <a:gd name="connsiteY5" fmla="*/ 92749 h 244076"/>
                <a:gd name="connsiteX6" fmla="*/ 84366 w 127344"/>
                <a:gd name="connsiteY6" fmla="*/ 99329 h 244076"/>
                <a:gd name="connsiteX7" fmla="*/ 137107 w 127344"/>
                <a:gd name="connsiteY7" fmla="*/ 181890 h 244076"/>
                <a:gd name="connsiteX8" fmla="*/ 106226 w 127344"/>
                <a:gd name="connsiteY8" fmla="*/ 239195 h 244076"/>
                <a:gd name="connsiteX9" fmla="*/ 54652 w 127344"/>
                <a:gd name="connsiteY9" fmla="*/ 252566 h 244076"/>
                <a:gd name="connsiteX10" fmla="*/ 0 w 127344"/>
                <a:gd name="connsiteY10" fmla="*/ 239089 h 244076"/>
                <a:gd name="connsiteX11" fmla="*/ 0 w 127344"/>
                <a:gd name="connsiteY11" fmla="*/ 178494 h 244076"/>
                <a:gd name="connsiteX12" fmla="*/ 12522 w 127344"/>
                <a:gd name="connsiteY12" fmla="*/ 178494 h 244076"/>
                <a:gd name="connsiteX13" fmla="*/ 16767 w 127344"/>
                <a:gd name="connsiteY13" fmla="*/ 201947 h 244076"/>
                <a:gd name="connsiteX14" fmla="*/ 58897 w 127344"/>
                <a:gd name="connsiteY14" fmla="*/ 231661 h 244076"/>
                <a:gd name="connsiteX15" fmla="*/ 98267 w 127344"/>
                <a:gd name="connsiteY15" fmla="*/ 198657 h 244076"/>
                <a:gd name="connsiteX16" fmla="*/ 68448 w 127344"/>
                <a:gd name="connsiteY16" fmla="*/ 150585 h 244076"/>
                <a:gd name="connsiteX17" fmla="*/ 54015 w 127344"/>
                <a:gd name="connsiteY17" fmla="*/ 139336 h 244076"/>
                <a:gd name="connsiteX18" fmla="*/ 6367 w 127344"/>
                <a:gd name="connsiteY18" fmla="*/ 62399 h 244076"/>
                <a:gd name="connsiteX19" fmla="*/ 82031 w 127344"/>
                <a:gd name="connsiteY19" fmla="*/ 0 h 244076"/>
                <a:gd name="connsiteX20" fmla="*/ 131165 w 127344"/>
                <a:gd name="connsiteY20" fmla="*/ 9339 h 244076"/>
                <a:gd name="connsiteX21" fmla="*/ 131165 w 127344"/>
                <a:gd name="connsiteY21" fmla="*/ 61656 h 24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344" h="244076">
                  <a:moveTo>
                    <a:pt x="131059" y="61444"/>
                  </a:moveTo>
                  <a:lnTo>
                    <a:pt x="117475" y="61444"/>
                  </a:lnTo>
                  <a:cubicBezTo>
                    <a:pt x="117475" y="61444"/>
                    <a:pt x="118961" y="46162"/>
                    <a:pt x="109941" y="34383"/>
                  </a:cubicBezTo>
                  <a:cubicBezTo>
                    <a:pt x="105165" y="28228"/>
                    <a:pt x="96463" y="20163"/>
                    <a:pt x="77892" y="20163"/>
                  </a:cubicBezTo>
                  <a:cubicBezTo>
                    <a:pt x="56880" y="20163"/>
                    <a:pt x="43297" y="31730"/>
                    <a:pt x="43297" y="49664"/>
                  </a:cubicBezTo>
                  <a:cubicBezTo>
                    <a:pt x="43297" y="61868"/>
                    <a:pt x="48285" y="71950"/>
                    <a:pt x="75558" y="92749"/>
                  </a:cubicBezTo>
                  <a:lnTo>
                    <a:pt x="84366" y="99329"/>
                  </a:lnTo>
                  <a:cubicBezTo>
                    <a:pt x="123312" y="129573"/>
                    <a:pt x="137107" y="151221"/>
                    <a:pt x="137107" y="181890"/>
                  </a:cubicBezTo>
                  <a:cubicBezTo>
                    <a:pt x="137107" y="195686"/>
                    <a:pt x="133075" y="221579"/>
                    <a:pt x="106226" y="239195"/>
                  </a:cubicBezTo>
                  <a:cubicBezTo>
                    <a:pt x="92219" y="248109"/>
                    <a:pt x="75345" y="252566"/>
                    <a:pt x="54652" y="252566"/>
                  </a:cubicBezTo>
                  <a:cubicBezTo>
                    <a:pt x="35869" y="252566"/>
                    <a:pt x="9657" y="248746"/>
                    <a:pt x="0" y="239089"/>
                  </a:cubicBezTo>
                  <a:lnTo>
                    <a:pt x="0" y="178494"/>
                  </a:lnTo>
                  <a:lnTo>
                    <a:pt x="12522" y="178494"/>
                  </a:lnTo>
                  <a:cubicBezTo>
                    <a:pt x="12522" y="178494"/>
                    <a:pt x="15069" y="196535"/>
                    <a:pt x="16767" y="201947"/>
                  </a:cubicBezTo>
                  <a:cubicBezTo>
                    <a:pt x="24408" y="227734"/>
                    <a:pt x="46481" y="231661"/>
                    <a:pt x="58897" y="231661"/>
                  </a:cubicBezTo>
                  <a:cubicBezTo>
                    <a:pt x="84472" y="231661"/>
                    <a:pt x="98267" y="214681"/>
                    <a:pt x="98267" y="198657"/>
                  </a:cubicBezTo>
                  <a:cubicBezTo>
                    <a:pt x="98267" y="183588"/>
                    <a:pt x="93174" y="169686"/>
                    <a:pt x="68448" y="150585"/>
                  </a:cubicBezTo>
                  <a:lnTo>
                    <a:pt x="54015" y="139336"/>
                  </a:lnTo>
                  <a:cubicBezTo>
                    <a:pt x="20587" y="113124"/>
                    <a:pt x="6367" y="90202"/>
                    <a:pt x="6367" y="62399"/>
                  </a:cubicBezTo>
                  <a:cubicBezTo>
                    <a:pt x="6367" y="25681"/>
                    <a:pt x="37036" y="0"/>
                    <a:pt x="82031" y="0"/>
                  </a:cubicBezTo>
                  <a:cubicBezTo>
                    <a:pt x="119598" y="0"/>
                    <a:pt x="131165" y="9339"/>
                    <a:pt x="131165" y="9339"/>
                  </a:cubicBezTo>
                  <a:lnTo>
                    <a:pt x="131165" y="6165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AB215A4-3D23-4F8E-90D8-52CAE31BB21F}"/>
                </a:ext>
              </a:extLst>
            </p:cNvPr>
            <p:cNvSpPr/>
            <p:nvPr/>
          </p:nvSpPr>
          <p:spPr>
            <a:xfrm>
              <a:off x="1233531" y="2533246"/>
              <a:ext cx="159180" cy="233465"/>
            </a:xfrm>
            <a:custGeom>
              <a:avLst/>
              <a:gdLst>
                <a:gd name="connsiteX0" fmla="*/ 123206 w 159180"/>
                <a:gd name="connsiteY0" fmla="*/ 21542 h 233464"/>
                <a:gd name="connsiteX1" fmla="*/ 145597 w 159180"/>
                <a:gd name="connsiteY1" fmla="*/ 49770 h 233464"/>
                <a:gd name="connsiteX2" fmla="*/ 156846 w 159180"/>
                <a:gd name="connsiteY2" fmla="*/ 49770 h 233464"/>
                <a:gd name="connsiteX3" fmla="*/ 156846 w 159180"/>
                <a:gd name="connsiteY3" fmla="*/ 0 h 233464"/>
                <a:gd name="connsiteX4" fmla="*/ 0 w 159180"/>
                <a:gd name="connsiteY4" fmla="*/ 0 h 233464"/>
                <a:gd name="connsiteX5" fmla="*/ 0 w 159180"/>
                <a:gd name="connsiteY5" fmla="*/ 11143 h 233464"/>
                <a:gd name="connsiteX6" fmla="*/ 7216 w 159180"/>
                <a:gd name="connsiteY6" fmla="*/ 11143 h 233464"/>
                <a:gd name="connsiteX7" fmla="*/ 31412 w 159180"/>
                <a:gd name="connsiteY7" fmla="*/ 32579 h 233464"/>
                <a:gd name="connsiteX8" fmla="*/ 31412 w 159180"/>
                <a:gd name="connsiteY8" fmla="*/ 207677 h 233464"/>
                <a:gd name="connsiteX9" fmla="*/ 9975 w 159180"/>
                <a:gd name="connsiteY9" fmla="*/ 232616 h 233464"/>
                <a:gd name="connsiteX10" fmla="*/ 4775 w 159180"/>
                <a:gd name="connsiteY10" fmla="*/ 232616 h 233464"/>
                <a:gd name="connsiteX11" fmla="*/ 4775 w 159180"/>
                <a:gd name="connsiteY11" fmla="*/ 243758 h 233464"/>
                <a:gd name="connsiteX12" fmla="*/ 164911 w 159180"/>
                <a:gd name="connsiteY12" fmla="*/ 243758 h 233464"/>
                <a:gd name="connsiteX13" fmla="*/ 164911 w 159180"/>
                <a:gd name="connsiteY13" fmla="*/ 189955 h 233464"/>
                <a:gd name="connsiteX14" fmla="*/ 153344 w 159180"/>
                <a:gd name="connsiteY14" fmla="*/ 189955 h 233464"/>
                <a:gd name="connsiteX15" fmla="*/ 127450 w 159180"/>
                <a:gd name="connsiteY15" fmla="*/ 222110 h 233464"/>
                <a:gd name="connsiteX16" fmla="*/ 77256 w 159180"/>
                <a:gd name="connsiteY16" fmla="*/ 222110 h 233464"/>
                <a:gd name="connsiteX17" fmla="*/ 77256 w 159180"/>
                <a:gd name="connsiteY17" fmla="*/ 124691 h 233464"/>
                <a:gd name="connsiteX18" fmla="*/ 124054 w 159180"/>
                <a:gd name="connsiteY18" fmla="*/ 124691 h 233464"/>
                <a:gd name="connsiteX19" fmla="*/ 140503 w 159180"/>
                <a:gd name="connsiteY19" fmla="*/ 146764 h 233464"/>
                <a:gd name="connsiteX20" fmla="*/ 151752 w 159180"/>
                <a:gd name="connsiteY20" fmla="*/ 146764 h 233464"/>
                <a:gd name="connsiteX21" fmla="*/ 151752 w 159180"/>
                <a:gd name="connsiteY21" fmla="*/ 80970 h 233464"/>
                <a:gd name="connsiteX22" fmla="*/ 140503 w 159180"/>
                <a:gd name="connsiteY22" fmla="*/ 80970 h 233464"/>
                <a:gd name="connsiteX23" fmla="*/ 124054 w 159180"/>
                <a:gd name="connsiteY23" fmla="*/ 103043 h 233464"/>
                <a:gd name="connsiteX24" fmla="*/ 77256 w 159180"/>
                <a:gd name="connsiteY24" fmla="*/ 103043 h 233464"/>
                <a:gd name="connsiteX25" fmla="*/ 77256 w 159180"/>
                <a:gd name="connsiteY25" fmla="*/ 21542 h 233464"/>
                <a:gd name="connsiteX26" fmla="*/ 123206 w 159180"/>
                <a:gd name="connsiteY26" fmla="*/ 21542 h 23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180" h="233464">
                  <a:moveTo>
                    <a:pt x="123206" y="21542"/>
                  </a:moveTo>
                  <a:cubicBezTo>
                    <a:pt x="144854" y="21542"/>
                    <a:pt x="145597" y="33322"/>
                    <a:pt x="145597" y="49770"/>
                  </a:cubicBezTo>
                  <a:lnTo>
                    <a:pt x="156846" y="49770"/>
                  </a:lnTo>
                  <a:lnTo>
                    <a:pt x="156846" y="0"/>
                  </a:lnTo>
                  <a:lnTo>
                    <a:pt x="0" y="0"/>
                  </a:lnTo>
                  <a:lnTo>
                    <a:pt x="0" y="11143"/>
                  </a:lnTo>
                  <a:lnTo>
                    <a:pt x="7216" y="11143"/>
                  </a:lnTo>
                  <a:cubicBezTo>
                    <a:pt x="17934" y="11143"/>
                    <a:pt x="31412" y="14432"/>
                    <a:pt x="31412" y="32579"/>
                  </a:cubicBezTo>
                  <a:lnTo>
                    <a:pt x="31412" y="207677"/>
                  </a:lnTo>
                  <a:cubicBezTo>
                    <a:pt x="31412" y="231130"/>
                    <a:pt x="24726" y="232722"/>
                    <a:pt x="9975" y="232616"/>
                  </a:cubicBezTo>
                  <a:lnTo>
                    <a:pt x="4775" y="232616"/>
                  </a:lnTo>
                  <a:lnTo>
                    <a:pt x="4775" y="243758"/>
                  </a:lnTo>
                  <a:lnTo>
                    <a:pt x="164911" y="243758"/>
                  </a:lnTo>
                  <a:lnTo>
                    <a:pt x="164911" y="189955"/>
                  </a:lnTo>
                  <a:lnTo>
                    <a:pt x="153344" y="189955"/>
                  </a:lnTo>
                  <a:cubicBezTo>
                    <a:pt x="153344" y="213832"/>
                    <a:pt x="143899" y="222110"/>
                    <a:pt x="127450" y="222110"/>
                  </a:cubicBezTo>
                  <a:lnTo>
                    <a:pt x="77256" y="222110"/>
                  </a:lnTo>
                  <a:lnTo>
                    <a:pt x="77256" y="124691"/>
                  </a:lnTo>
                  <a:lnTo>
                    <a:pt x="124054" y="124691"/>
                  </a:lnTo>
                  <a:cubicBezTo>
                    <a:pt x="140185" y="124691"/>
                    <a:pt x="140503" y="130103"/>
                    <a:pt x="140503" y="146764"/>
                  </a:cubicBezTo>
                  <a:lnTo>
                    <a:pt x="151752" y="146764"/>
                  </a:lnTo>
                  <a:lnTo>
                    <a:pt x="151752" y="80970"/>
                  </a:lnTo>
                  <a:lnTo>
                    <a:pt x="140503" y="80970"/>
                  </a:lnTo>
                  <a:cubicBezTo>
                    <a:pt x="140503" y="97843"/>
                    <a:pt x="140185" y="103043"/>
                    <a:pt x="124054" y="103043"/>
                  </a:cubicBezTo>
                  <a:lnTo>
                    <a:pt x="77256" y="103043"/>
                  </a:lnTo>
                  <a:lnTo>
                    <a:pt x="77256" y="21542"/>
                  </a:lnTo>
                  <a:lnTo>
                    <a:pt x="123206" y="2154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FCF2459-6588-4FFD-84AB-E733F0F7E171}"/>
                </a:ext>
              </a:extLst>
            </p:cNvPr>
            <p:cNvSpPr/>
            <p:nvPr/>
          </p:nvSpPr>
          <p:spPr>
            <a:xfrm>
              <a:off x="1470073" y="2533246"/>
              <a:ext cx="106120" cy="233465"/>
            </a:xfrm>
            <a:custGeom>
              <a:avLst/>
              <a:gdLst>
                <a:gd name="connsiteX0" fmla="*/ 95933 w 106120"/>
                <a:gd name="connsiteY0" fmla="*/ 232616 h 233464"/>
                <a:gd name="connsiteX1" fmla="*/ 72587 w 106120"/>
                <a:gd name="connsiteY1" fmla="*/ 216485 h 233464"/>
                <a:gd name="connsiteX2" fmla="*/ 72587 w 106120"/>
                <a:gd name="connsiteY2" fmla="*/ 27591 h 233464"/>
                <a:gd name="connsiteX3" fmla="*/ 99435 w 106120"/>
                <a:gd name="connsiteY3" fmla="*/ 11036 h 233464"/>
                <a:gd name="connsiteX4" fmla="*/ 99435 w 106120"/>
                <a:gd name="connsiteY4" fmla="*/ 0 h 233464"/>
                <a:gd name="connsiteX5" fmla="*/ 0 w 106120"/>
                <a:gd name="connsiteY5" fmla="*/ 0 h 233464"/>
                <a:gd name="connsiteX6" fmla="*/ 0 w 106120"/>
                <a:gd name="connsiteY6" fmla="*/ 11143 h 233464"/>
                <a:gd name="connsiteX7" fmla="*/ 5731 w 106120"/>
                <a:gd name="connsiteY7" fmla="*/ 11143 h 233464"/>
                <a:gd name="connsiteX8" fmla="*/ 27379 w 106120"/>
                <a:gd name="connsiteY8" fmla="*/ 27697 h 233464"/>
                <a:gd name="connsiteX9" fmla="*/ 27379 w 106120"/>
                <a:gd name="connsiteY9" fmla="*/ 216591 h 233464"/>
                <a:gd name="connsiteX10" fmla="*/ 0 w 106120"/>
                <a:gd name="connsiteY10" fmla="*/ 232722 h 233464"/>
                <a:gd name="connsiteX11" fmla="*/ 0 w 106120"/>
                <a:gd name="connsiteY11" fmla="*/ 243864 h 233464"/>
                <a:gd name="connsiteX12" fmla="*/ 107288 w 106120"/>
                <a:gd name="connsiteY12" fmla="*/ 243864 h 233464"/>
                <a:gd name="connsiteX13" fmla="*/ 107288 w 106120"/>
                <a:gd name="connsiteY13" fmla="*/ 232828 h 233464"/>
                <a:gd name="connsiteX14" fmla="*/ 96039 w 106120"/>
                <a:gd name="connsiteY14" fmla="*/ 232828 h 23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20" h="233464">
                  <a:moveTo>
                    <a:pt x="95933" y="232616"/>
                  </a:moveTo>
                  <a:cubicBezTo>
                    <a:pt x="83411" y="232616"/>
                    <a:pt x="72587" y="230705"/>
                    <a:pt x="72587" y="216485"/>
                  </a:cubicBezTo>
                  <a:lnTo>
                    <a:pt x="72587" y="27591"/>
                  </a:lnTo>
                  <a:cubicBezTo>
                    <a:pt x="72587" y="11885"/>
                    <a:pt x="80015" y="11036"/>
                    <a:pt x="99435" y="11036"/>
                  </a:cubicBezTo>
                  <a:lnTo>
                    <a:pt x="99435" y="0"/>
                  </a:lnTo>
                  <a:lnTo>
                    <a:pt x="0" y="0"/>
                  </a:lnTo>
                  <a:lnTo>
                    <a:pt x="0" y="11143"/>
                  </a:lnTo>
                  <a:lnTo>
                    <a:pt x="5731" y="11143"/>
                  </a:lnTo>
                  <a:cubicBezTo>
                    <a:pt x="13796" y="11143"/>
                    <a:pt x="27379" y="13265"/>
                    <a:pt x="27379" y="27697"/>
                  </a:cubicBezTo>
                  <a:lnTo>
                    <a:pt x="27379" y="216591"/>
                  </a:lnTo>
                  <a:cubicBezTo>
                    <a:pt x="27379" y="232191"/>
                    <a:pt x="19314" y="232722"/>
                    <a:pt x="0" y="232722"/>
                  </a:cubicBezTo>
                  <a:lnTo>
                    <a:pt x="0" y="243864"/>
                  </a:lnTo>
                  <a:lnTo>
                    <a:pt x="107288" y="243864"/>
                  </a:lnTo>
                  <a:lnTo>
                    <a:pt x="107288" y="232828"/>
                  </a:lnTo>
                  <a:lnTo>
                    <a:pt x="96039" y="232828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047819-106E-4F70-B21A-64F3D4AE1569}"/>
                </a:ext>
              </a:extLst>
            </p:cNvPr>
            <p:cNvSpPr/>
            <p:nvPr/>
          </p:nvSpPr>
          <p:spPr>
            <a:xfrm>
              <a:off x="84142" y="2533246"/>
              <a:ext cx="244077" cy="233465"/>
            </a:xfrm>
            <a:custGeom>
              <a:avLst/>
              <a:gdLst>
                <a:gd name="connsiteX0" fmla="*/ 85427 w 244076"/>
                <a:gd name="connsiteY0" fmla="*/ 11143 h 233464"/>
                <a:gd name="connsiteX1" fmla="*/ 90627 w 244076"/>
                <a:gd name="connsiteY1" fmla="*/ 11143 h 233464"/>
                <a:gd name="connsiteX2" fmla="*/ 90627 w 244076"/>
                <a:gd name="connsiteY2" fmla="*/ 0 h 233464"/>
                <a:gd name="connsiteX3" fmla="*/ 0 w 244076"/>
                <a:gd name="connsiteY3" fmla="*/ 0 h 233464"/>
                <a:gd name="connsiteX4" fmla="*/ 0 w 244076"/>
                <a:gd name="connsiteY4" fmla="*/ 11143 h 233464"/>
                <a:gd name="connsiteX5" fmla="*/ 20269 w 244076"/>
                <a:gd name="connsiteY5" fmla="*/ 15069 h 233464"/>
                <a:gd name="connsiteX6" fmla="*/ 40962 w 244076"/>
                <a:gd name="connsiteY6" fmla="*/ 37142 h 233464"/>
                <a:gd name="connsiteX7" fmla="*/ 96145 w 244076"/>
                <a:gd name="connsiteY7" fmla="*/ 127344 h 233464"/>
                <a:gd name="connsiteX8" fmla="*/ 103043 w 244076"/>
                <a:gd name="connsiteY8" fmla="*/ 159180 h 233464"/>
                <a:gd name="connsiteX9" fmla="*/ 103043 w 244076"/>
                <a:gd name="connsiteY9" fmla="*/ 212134 h 233464"/>
                <a:gd name="connsiteX10" fmla="*/ 76407 w 244076"/>
                <a:gd name="connsiteY10" fmla="*/ 232509 h 233464"/>
                <a:gd name="connsiteX11" fmla="*/ 76407 w 244076"/>
                <a:gd name="connsiteY11" fmla="*/ 243758 h 233464"/>
                <a:gd name="connsiteX12" fmla="*/ 183057 w 244076"/>
                <a:gd name="connsiteY12" fmla="*/ 243758 h 233464"/>
                <a:gd name="connsiteX13" fmla="*/ 183057 w 244076"/>
                <a:gd name="connsiteY13" fmla="*/ 232616 h 233464"/>
                <a:gd name="connsiteX14" fmla="*/ 175205 w 244076"/>
                <a:gd name="connsiteY14" fmla="*/ 232616 h 233464"/>
                <a:gd name="connsiteX15" fmla="*/ 148568 w 244076"/>
                <a:gd name="connsiteY15" fmla="*/ 211498 h 233464"/>
                <a:gd name="connsiteX16" fmla="*/ 148568 w 244076"/>
                <a:gd name="connsiteY16" fmla="*/ 159287 h 233464"/>
                <a:gd name="connsiteX17" fmla="*/ 153025 w 244076"/>
                <a:gd name="connsiteY17" fmla="*/ 128936 h 233464"/>
                <a:gd name="connsiteX18" fmla="*/ 212771 w 244076"/>
                <a:gd name="connsiteY18" fmla="*/ 29501 h 233464"/>
                <a:gd name="connsiteX19" fmla="*/ 228795 w 244076"/>
                <a:gd name="connsiteY19" fmla="*/ 14857 h 233464"/>
                <a:gd name="connsiteX20" fmla="*/ 241424 w 244076"/>
                <a:gd name="connsiteY20" fmla="*/ 11143 h 233464"/>
                <a:gd name="connsiteX21" fmla="*/ 250126 w 244076"/>
                <a:gd name="connsiteY21" fmla="*/ 11143 h 233464"/>
                <a:gd name="connsiteX22" fmla="*/ 250126 w 244076"/>
                <a:gd name="connsiteY22" fmla="*/ 0 h 233464"/>
                <a:gd name="connsiteX23" fmla="*/ 169899 w 244076"/>
                <a:gd name="connsiteY23" fmla="*/ 0 h 233464"/>
                <a:gd name="connsiteX24" fmla="*/ 169899 w 244076"/>
                <a:gd name="connsiteY24" fmla="*/ 11143 h 233464"/>
                <a:gd name="connsiteX25" fmla="*/ 178176 w 244076"/>
                <a:gd name="connsiteY25" fmla="*/ 11143 h 233464"/>
                <a:gd name="connsiteX26" fmla="*/ 182951 w 244076"/>
                <a:gd name="connsiteY26" fmla="*/ 16449 h 233464"/>
                <a:gd name="connsiteX27" fmla="*/ 178388 w 244076"/>
                <a:gd name="connsiteY27" fmla="*/ 31836 h 233464"/>
                <a:gd name="connsiteX28" fmla="*/ 133499 w 244076"/>
                <a:gd name="connsiteY28" fmla="*/ 113549 h 233464"/>
                <a:gd name="connsiteX29" fmla="*/ 82774 w 244076"/>
                <a:gd name="connsiteY29" fmla="*/ 24301 h 233464"/>
                <a:gd name="connsiteX30" fmla="*/ 79272 w 244076"/>
                <a:gd name="connsiteY30" fmla="*/ 14857 h 233464"/>
                <a:gd name="connsiteX31" fmla="*/ 81394 w 244076"/>
                <a:gd name="connsiteY31" fmla="*/ 11991 h 233464"/>
                <a:gd name="connsiteX32" fmla="*/ 85321 w 244076"/>
                <a:gd name="connsiteY32" fmla="*/ 11249 h 23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4076" h="233464">
                  <a:moveTo>
                    <a:pt x="85427" y="11143"/>
                  </a:moveTo>
                  <a:lnTo>
                    <a:pt x="90627" y="11143"/>
                  </a:lnTo>
                  <a:lnTo>
                    <a:pt x="90627" y="0"/>
                  </a:lnTo>
                  <a:lnTo>
                    <a:pt x="0" y="0"/>
                  </a:lnTo>
                  <a:lnTo>
                    <a:pt x="0" y="11143"/>
                  </a:lnTo>
                  <a:cubicBezTo>
                    <a:pt x="0" y="11143"/>
                    <a:pt x="12522" y="10718"/>
                    <a:pt x="20269" y="15069"/>
                  </a:cubicBezTo>
                  <a:cubicBezTo>
                    <a:pt x="26318" y="18465"/>
                    <a:pt x="33746" y="26636"/>
                    <a:pt x="40962" y="37142"/>
                  </a:cubicBezTo>
                  <a:cubicBezTo>
                    <a:pt x="52211" y="53803"/>
                    <a:pt x="94129" y="122781"/>
                    <a:pt x="96145" y="127344"/>
                  </a:cubicBezTo>
                  <a:cubicBezTo>
                    <a:pt x="100284" y="136471"/>
                    <a:pt x="103043" y="142944"/>
                    <a:pt x="103043" y="159180"/>
                  </a:cubicBezTo>
                  <a:lnTo>
                    <a:pt x="103043" y="212134"/>
                  </a:lnTo>
                  <a:cubicBezTo>
                    <a:pt x="103043" y="232509"/>
                    <a:pt x="92006" y="232509"/>
                    <a:pt x="76407" y="232509"/>
                  </a:cubicBezTo>
                  <a:lnTo>
                    <a:pt x="76407" y="243758"/>
                  </a:lnTo>
                  <a:lnTo>
                    <a:pt x="183057" y="243758"/>
                  </a:lnTo>
                  <a:lnTo>
                    <a:pt x="183057" y="232616"/>
                  </a:lnTo>
                  <a:lnTo>
                    <a:pt x="175205" y="232616"/>
                  </a:lnTo>
                  <a:cubicBezTo>
                    <a:pt x="160560" y="232616"/>
                    <a:pt x="148568" y="231448"/>
                    <a:pt x="148568" y="211498"/>
                  </a:cubicBezTo>
                  <a:lnTo>
                    <a:pt x="148568" y="159287"/>
                  </a:lnTo>
                  <a:cubicBezTo>
                    <a:pt x="148568" y="149311"/>
                    <a:pt x="148568" y="139760"/>
                    <a:pt x="153025" y="128936"/>
                  </a:cubicBezTo>
                  <a:cubicBezTo>
                    <a:pt x="158438" y="115989"/>
                    <a:pt x="202265" y="42236"/>
                    <a:pt x="212771" y="29501"/>
                  </a:cubicBezTo>
                  <a:cubicBezTo>
                    <a:pt x="219563" y="21224"/>
                    <a:pt x="222110" y="18465"/>
                    <a:pt x="228795" y="14857"/>
                  </a:cubicBezTo>
                  <a:cubicBezTo>
                    <a:pt x="233252" y="12416"/>
                    <a:pt x="237073" y="11143"/>
                    <a:pt x="241424" y="11143"/>
                  </a:cubicBezTo>
                  <a:lnTo>
                    <a:pt x="250126" y="11143"/>
                  </a:lnTo>
                  <a:lnTo>
                    <a:pt x="250126" y="0"/>
                  </a:lnTo>
                  <a:cubicBezTo>
                    <a:pt x="250126" y="0"/>
                    <a:pt x="169899" y="0"/>
                    <a:pt x="169899" y="0"/>
                  </a:cubicBezTo>
                  <a:lnTo>
                    <a:pt x="169899" y="11143"/>
                  </a:lnTo>
                  <a:lnTo>
                    <a:pt x="178176" y="11143"/>
                  </a:lnTo>
                  <a:cubicBezTo>
                    <a:pt x="181572" y="11143"/>
                    <a:pt x="182951" y="13689"/>
                    <a:pt x="182951" y="16449"/>
                  </a:cubicBezTo>
                  <a:cubicBezTo>
                    <a:pt x="182951" y="20481"/>
                    <a:pt x="181466" y="25150"/>
                    <a:pt x="178388" y="31836"/>
                  </a:cubicBezTo>
                  <a:cubicBezTo>
                    <a:pt x="176160" y="36611"/>
                    <a:pt x="133499" y="113549"/>
                    <a:pt x="133499" y="113549"/>
                  </a:cubicBezTo>
                  <a:cubicBezTo>
                    <a:pt x="133499" y="113549"/>
                    <a:pt x="86276" y="31836"/>
                    <a:pt x="82774" y="24301"/>
                  </a:cubicBezTo>
                  <a:cubicBezTo>
                    <a:pt x="81819" y="22497"/>
                    <a:pt x="79060" y="17616"/>
                    <a:pt x="79272" y="14857"/>
                  </a:cubicBezTo>
                  <a:cubicBezTo>
                    <a:pt x="79484" y="12416"/>
                    <a:pt x="82137" y="11779"/>
                    <a:pt x="81394" y="11991"/>
                  </a:cubicBezTo>
                  <a:cubicBezTo>
                    <a:pt x="81394" y="11991"/>
                    <a:pt x="82880" y="11249"/>
                    <a:pt x="85321" y="1124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58DB9AB-A1C6-4677-9F04-B008D1007C42}"/>
                </a:ext>
              </a:extLst>
            </p:cNvPr>
            <p:cNvSpPr/>
            <p:nvPr/>
          </p:nvSpPr>
          <p:spPr>
            <a:xfrm>
              <a:off x="679371" y="2533246"/>
              <a:ext cx="254689" cy="233465"/>
            </a:xfrm>
            <a:custGeom>
              <a:avLst/>
              <a:gdLst>
                <a:gd name="connsiteX0" fmla="*/ 90096 w 254688"/>
                <a:gd name="connsiteY0" fmla="*/ 232509 h 233464"/>
                <a:gd name="connsiteX1" fmla="*/ 90096 w 254688"/>
                <a:gd name="connsiteY1" fmla="*/ 243652 h 233464"/>
                <a:gd name="connsiteX2" fmla="*/ 0 w 254688"/>
                <a:gd name="connsiteY2" fmla="*/ 243652 h 233464"/>
                <a:gd name="connsiteX3" fmla="*/ 0 w 254688"/>
                <a:gd name="connsiteY3" fmla="*/ 232509 h 233464"/>
                <a:gd name="connsiteX4" fmla="*/ 28759 w 254688"/>
                <a:gd name="connsiteY4" fmla="*/ 206616 h 233464"/>
                <a:gd name="connsiteX5" fmla="*/ 28759 w 254688"/>
                <a:gd name="connsiteY5" fmla="*/ 0 h 233464"/>
                <a:gd name="connsiteX6" fmla="*/ 43934 w 254688"/>
                <a:gd name="connsiteY6" fmla="*/ 0 h 233464"/>
                <a:gd name="connsiteX7" fmla="*/ 212877 w 254688"/>
                <a:gd name="connsiteY7" fmla="*/ 174356 h 233464"/>
                <a:gd name="connsiteX8" fmla="*/ 212877 w 254688"/>
                <a:gd name="connsiteY8" fmla="*/ 34914 h 233464"/>
                <a:gd name="connsiteX9" fmla="*/ 181041 w 254688"/>
                <a:gd name="connsiteY9" fmla="*/ 11036 h 233464"/>
                <a:gd name="connsiteX10" fmla="*/ 181041 w 254688"/>
                <a:gd name="connsiteY10" fmla="*/ 0 h 233464"/>
                <a:gd name="connsiteX11" fmla="*/ 264027 w 254688"/>
                <a:gd name="connsiteY11" fmla="*/ 0 h 233464"/>
                <a:gd name="connsiteX12" fmla="*/ 264027 w 254688"/>
                <a:gd name="connsiteY12" fmla="*/ 11036 h 233464"/>
                <a:gd name="connsiteX13" fmla="*/ 237815 w 254688"/>
                <a:gd name="connsiteY13" fmla="*/ 34914 h 233464"/>
                <a:gd name="connsiteX14" fmla="*/ 237815 w 254688"/>
                <a:gd name="connsiteY14" fmla="*/ 243652 h 233464"/>
                <a:gd name="connsiteX15" fmla="*/ 221579 w 254688"/>
                <a:gd name="connsiteY15" fmla="*/ 243652 h 233464"/>
                <a:gd name="connsiteX16" fmla="*/ 53909 w 254688"/>
                <a:gd name="connsiteY16" fmla="*/ 72268 h 233464"/>
                <a:gd name="connsiteX17" fmla="*/ 53909 w 254688"/>
                <a:gd name="connsiteY17" fmla="*/ 206616 h 233464"/>
                <a:gd name="connsiteX18" fmla="*/ 81182 w 254688"/>
                <a:gd name="connsiteY18" fmla="*/ 232509 h 233464"/>
                <a:gd name="connsiteX19" fmla="*/ 90096 w 254688"/>
                <a:gd name="connsiteY19" fmla="*/ 232509 h 23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688" h="233464">
                  <a:moveTo>
                    <a:pt x="90096" y="232509"/>
                  </a:moveTo>
                  <a:lnTo>
                    <a:pt x="90096" y="243652"/>
                  </a:lnTo>
                  <a:lnTo>
                    <a:pt x="0" y="243652"/>
                  </a:lnTo>
                  <a:lnTo>
                    <a:pt x="0" y="232509"/>
                  </a:lnTo>
                  <a:cubicBezTo>
                    <a:pt x="14114" y="232509"/>
                    <a:pt x="28759" y="233677"/>
                    <a:pt x="28759" y="206616"/>
                  </a:cubicBezTo>
                  <a:lnTo>
                    <a:pt x="28759" y="0"/>
                  </a:lnTo>
                  <a:lnTo>
                    <a:pt x="43934" y="0"/>
                  </a:lnTo>
                  <a:cubicBezTo>
                    <a:pt x="72480" y="29183"/>
                    <a:pt x="208420" y="169686"/>
                    <a:pt x="212877" y="174356"/>
                  </a:cubicBezTo>
                  <a:lnTo>
                    <a:pt x="212877" y="34914"/>
                  </a:lnTo>
                  <a:cubicBezTo>
                    <a:pt x="212877" y="10081"/>
                    <a:pt x="193245" y="11036"/>
                    <a:pt x="181041" y="11036"/>
                  </a:cubicBezTo>
                  <a:lnTo>
                    <a:pt x="181041" y="0"/>
                  </a:lnTo>
                  <a:lnTo>
                    <a:pt x="264027" y="0"/>
                  </a:lnTo>
                  <a:lnTo>
                    <a:pt x="264027" y="11036"/>
                  </a:lnTo>
                  <a:cubicBezTo>
                    <a:pt x="250868" y="11036"/>
                    <a:pt x="237815" y="10187"/>
                    <a:pt x="237815" y="34914"/>
                  </a:cubicBezTo>
                  <a:lnTo>
                    <a:pt x="237815" y="243652"/>
                  </a:lnTo>
                  <a:lnTo>
                    <a:pt x="221579" y="243652"/>
                  </a:lnTo>
                  <a:lnTo>
                    <a:pt x="53909" y="72268"/>
                  </a:lnTo>
                  <a:lnTo>
                    <a:pt x="53909" y="206616"/>
                  </a:lnTo>
                  <a:cubicBezTo>
                    <a:pt x="53909" y="229963"/>
                    <a:pt x="67493" y="232509"/>
                    <a:pt x="81182" y="232509"/>
                  </a:cubicBezTo>
                  <a:lnTo>
                    <a:pt x="90096" y="23250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13BFCC3F-BB32-4F09-8E30-87BC3E38248F}"/>
                </a:ext>
              </a:extLst>
            </p:cNvPr>
            <p:cNvSpPr/>
            <p:nvPr/>
          </p:nvSpPr>
          <p:spPr>
            <a:xfrm>
              <a:off x="1082097" y="2850864"/>
              <a:ext cx="63672" cy="127344"/>
            </a:xfrm>
            <a:custGeom>
              <a:avLst/>
              <a:gdLst>
                <a:gd name="connsiteX0" fmla="*/ 66537 w 63672"/>
                <a:gd name="connsiteY0" fmla="*/ 31305 h 127344"/>
                <a:gd name="connsiteX1" fmla="*/ 59640 w 63672"/>
                <a:gd name="connsiteY1" fmla="*/ 31305 h 127344"/>
                <a:gd name="connsiteX2" fmla="*/ 55819 w 63672"/>
                <a:gd name="connsiteY2" fmla="*/ 17510 h 127344"/>
                <a:gd name="connsiteX3" fmla="*/ 39583 w 63672"/>
                <a:gd name="connsiteY3" fmla="*/ 10294 h 127344"/>
                <a:gd name="connsiteX4" fmla="*/ 22073 w 63672"/>
                <a:gd name="connsiteY4" fmla="*/ 25363 h 127344"/>
                <a:gd name="connsiteX5" fmla="*/ 38415 w 63672"/>
                <a:gd name="connsiteY5" fmla="*/ 47224 h 127344"/>
                <a:gd name="connsiteX6" fmla="*/ 42873 w 63672"/>
                <a:gd name="connsiteY6" fmla="*/ 50513 h 127344"/>
                <a:gd name="connsiteX7" fmla="*/ 69615 w 63672"/>
                <a:gd name="connsiteY7" fmla="*/ 92431 h 127344"/>
                <a:gd name="connsiteX8" fmla="*/ 53909 w 63672"/>
                <a:gd name="connsiteY8" fmla="*/ 121508 h 127344"/>
                <a:gd name="connsiteX9" fmla="*/ 27697 w 63672"/>
                <a:gd name="connsiteY9" fmla="*/ 128299 h 127344"/>
                <a:gd name="connsiteX10" fmla="*/ 0 w 63672"/>
                <a:gd name="connsiteY10" fmla="*/ 121402 h 127344"/>
                <a:gd name="connsiteX11" fmla="*/ 0 w 63672"/>
                <a:gd name="connsiteY11" fmla="*/ 90627 h 127344"/>
                <a:gd name="connsiteX12" fmla="*/ 6367 w 63672"/>
                <a:gd name="connsiteY12" fmla="*/ 90627 h 127344"/>
                <a:gd name="connsiteX13" fmla="*/ 8490 w 63672"/>
                <a:gd name="connsiteY13" fmla="*/ 102512 h 127344"/>
                <a:gd name="connsiteX14" fmla="*/ 29820 w 63672"/>
                <a:gd name="connsiteY14" fmla="*/ 117581 h 127344"/>
                <a:gd name="connsiteX15" fmla="*/ 49770 w 63672"/>
                <a:gd name="connsiteY15" fmla="*/ 100814 h 127344"/>
                <a:gd name="connsiteX16" fmla="*/ 34595 w 63672"/>
                <a:gd name="connsiteY16" fmla="*/ 76407 h 127344"/>
                <a:gd name="connsiteX17" fmla="*/ 27273 w 63672"/>
                <a:gd name="connsiteY17" fmla="*/ 70676 h 127344"/>
                <a:gd name="connsiteX18" fmla="*/ 3077 w 63672"/>
                <a:gd name="connsiteY18" fmla="*/ 31624 h 127344"/>
                <a:gd name="connsiteX19" fmla="*/ 41493 w 63672"/>
                <a:gd name="connsiteY19" fmla="*/ 0 h 127344"/>
                <a:gd name="connsiteX20" fmla="*/ 66431 w 63672"/>
                <a:gd name="connsiteY20" fmla="*/ 4669 h 127344"/>
                <a:gd name="connsiteX21" fmla="*/ 66431 w 63672"/>
                <a:gd name="connsiteY21" fmla="*/ 31305 h 12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672" h="127344">
                  <a:moveTo>
                    <a:pt x="66537" y="31305"/>
                  </a:moveTo>
                  <a:lnTo>
                    <a:pt x="59640" y="31305"/>
                  </a:lnTo>
                  <a:cubicBezTo>
                    <a:pt x="59640" y="31305"/>
                    <a:pt x="60382" y="23559"/>
                    <a:pt x="55819" y="17510"/>
                  </a:cubicBezTo>
                  <a:cubicBezTo>
                    <a:pt x="53378" y="14432"/>
                    <a:pt x="49028" y="10294"/>
                    <a:pt x="39583" y="10294"/>
                  </a:cubicBezTo>
                  <a:cubicBezTo>
                    <a:pt x="28865" y="10294"/>
                    <a:pt x="22073" y="16130"/>
                    <a:pt x="22073" y="25363"/>
                  </a:cubicBezTo>
                  <a:cubicBezTo>
                    <a:pt x="22073" y="31624"/>
                    <a:pt x="24620" y="36718"/>
                    <a:pt x="38415" y="47224"/>
                  </a:cubicBezTo>
                  <a:lnTo>
                    <a:pt x="42873" y="50513"/>
                  </a:lnTo>
                  <a:cubicBezTo>
                    <a:pt x="62611" y="65901"/>
                    <a:pt x="69615" y="76831"/>
                    <a:pt x="69615" y="92431"/>
                  </a:cubicBezTo>
                  <a:cubicBezTo>
                    <a:pt x="69615" y="99435"/>
                    <a:pt x="67599" y="112594"/>
                    <a:pt x="53909" y="121508"/>
                  </a:cubicBezTo>
                  <a:cubicBezTo>
                    <a:pt x="46799" y="126071"/>
                    <a:pt x="38203" y="128299"/>
                    <a:pt x="27697" y="128299"/>
                  </a:cubicBezTo>
                  <a:cubicBezTo>
                    <a:pt x="18146" y="128299"/>
                    <a:pt x="4881" y="126389"/>
                    <a:pt x="0" y="121402"/>
                  </a:cubicBezTo>
                  <a:lnTo>
                    <a:pt x="0" y="90627"/>
                  </a:lnTo>
                  <a:lnTo>
                    <a:pt x="6367" y="90627"/>
                  </a:lnTo>
                  <a:cubicBezTo>
                    <a:pt x="6367" y="90627"/>
                    <a:pt x="7641" y="99753"/>
                    <a:pt x="8490" y="102512"/>
                  </a:cubicBezTo>
                  <a:cubicBezTo>
                    <a:pt x="12310" y="115565"/>
                    <a:pt x="23559" y="117581"/>
                    <a:pt x="29820" y="117581"/>
                  </a:cubicBezTo>
                  <a:cubicBezTo>
                    <a:pt x="42766" y="117581"/>
                    <a:pt x="49770" y="108986"/>
                    <a:pt x="49770" y="100814"/>
                  </a:cubicBezTo>
                  <a:cubicBezTo>
                    <a:pt x="49770" y="93174"/>
                    <a:pt x="47223" y="86170"/>
                    <a:pt x="34595" y="76407"/>
                  </a:cubicBezTo>
                  <a:lnTo>
                    <a:pt x="27273" y="70676"/>
                  </a:lnTo>
                  <a:cubicBezTo>
                    <a:pt x="10294" y="57411"/>
                    <a:pt x="3077" y="45738"/>
                    <a:pt x="3077" y="31624"/>
                  </a:cubicBezTo>
                  <a:cubicBezTo>
                    <a:pt x="3077" y="12947"/>
                    <a:pt x="18677" y="0"/>
                    <a:pt x="41493" y="0"/>
                  </a:cubicBezTo>
                  <a:cubicBezTo>
                    <a:pt x="60595" y="0"/>
                    <a:pt x="66431" y="4669"/>
                    <a:pt x="66431" y="4669"/>
                  </a:cubicBezTo>
                  <a:lnTo>
                    <a:pt x="66431" y="3130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9DEEDF8-7140-4001-848B-C8210511E9ED}"/>
                </a:ext>
              </a:extLst>
            </p:cNvPr>
            <p:cNvSpPr/>
            <p:nvPr/>
          </p:nvSpPr>
          <p:spPr>
            <a:xfrm>
              <a:off x="774454" y="2853199"/>
              <a:ext cx="74284" cy="116732"/>
            </a:xfrm>
            <a:custGeom>
              <a:avLst/>
              <a:gdLst>
                <a:gd name="connsiteX0" fmla="*/ 62505 w 74284"/>
                <a:gd name="connsiteY0" fmla="*/ 10930 h 116732"/>
                <a:gd name="connsiteX1" fmla="*/ 73860 w 74284"/>
                <a:gd name="connsiteY1" fmla="*/ 25257 h 116732"/>
                <a:gd name="connsiteX2" fmla="*/ 79590 w 74284"/>
                <a:gd name="connsiteY2" fmla="*/ 25257 h 116732"/>
                <a:gd name="connsiteX3" fmla="*/ 79590 w 74284"/>
                <a:gd name="connsiteY3" fmla="*/ 0 h 116732"/>
                <a:gd name="connsiteX4" fmla="*/ 0 w 74284"/>
                <a:gd name="connsiteY4" fmla="*/ 0 h 116732"/>
                <a:gd name="connsiteX5" fmla="*/ 0 w 74284"/>
                <a:gd name="connsiteY5" fmla="*/ 5624 h 116732"/>
                <a:gd name="connsiteX6" fmla="*/ 3714 w 74284"/>
                <a:gd name="connsiteY6" fmla="*/ 5624 h 116732"/>
                <a:gd name="connsiteX7" fmla="*/ 16024 w 74284"/>
                <a:gd name="connsiteY7" fmla="*/ 16555 h 116732"/>
                <a:gd name="connsiteX8" fmla="*/ 16024 w 74284"/>
                <a:gd name="connsiteY8" fmla="*/ 105378 h 116732"/>
                <a:gd name="connsiteX9" fmla="*/ 5094 w 74284"/>
                <a:gd name="connsiteY9" fmla="*/ 118112 h 116732"/>
                <a:gd name="connsiteX10" fmla="*/ 2441 w 74284"/>
                <a:gd name="connsiteY10" fmla="*/ 118112 h 116732"/>
                <a:gd name="connsiteX11" fmla="*/ 2441 w 74284"/>
                <a:gd name="connsiteY11" fmla="*/ 123736 h 116732"/>
                <a:gd name="connsiteX12" fmla="*/ 83729 w 74284"/>
                <a:gd name="connsiteY12" fmla="*/ 123736 h 116732"/>
                <a:gd name="connsiteX13" fmla="*/ 83729 w 74284"/>
                <a:gd name="connsiteY13" fmla="*/ 96463 h 116732"/>
                <a:gd name="connsiteX14" fmla="*/ 77892 w 74284"/>
                <a:gd name="connsiteY14" fmla="*/ 96463 h 116732"/>
                <a:gd name="connsiteX15" fmla="*/ 64733 w 74284"/>
                <a:gd name="connsiteY15" fmla="*/ 112806 h 116732"/>
                <a:gd name="connsiteX16" fmla="*/ 39264 w 74284"/>
                <a:gd name="connsiteY16" fmla="*/ 112806 h 116732"/>
                <a:gd name="connsiteX17" fmla="*/ 39264 w 74284"/>
                <a:gd name="connsiteY17" fmla="*/ 63460 h 116732"/>
                <a:gd name="connsiteX18" fmla="*/ 39264 w 74284"/>
                <a:gd name="connsiteY18" fmla="*/ 63460 h 116732"/>
                <a:gd name="connsiteX19" fmla="*/ 63035 w 74284"/>
                <a:gd name="connsiteY19" fmla="*/ 63354 h 116732"/>
                <a:gd name="connsiteX20" fmla="*/ 71419 w 74284"/>
                <a:gd name="connsiteY20" fmla="*/ 74603 h 116732"/>
                <a:gd name="connsiteX21" fmla="*/ 77150 w 74284"/>
                <a:gd name="connsiteY21" fmla="*/ 74603 h 116732"/>
                <a:gd name="connsiteX22" fmla="*/ 77150 w 74284"/>
                <a:gd name="connsiteY22" fmla="*/ 41175 h 116732"/>
                <a:gd name="connsiteX23" fmla="*/ 71419 w 74284"/>
                <a:gd name="connsiteY23" fmla="*/ 41175 h 116732"/>
                <a:gd name="connsiteX24" fmla="*/ 63035 w 74284"/>
                <a:gd name="connsiteY24" fmla="*/ 52423 h 116732"/>
                <a:gd name="connsiteX25" fmla="*/ 39264 w 74284"/>
                <a:gd name="connsiteY25" fmla="*/ 52423 h 116732"/>
                <a:gd name="connsiteX26" fmla="*/ 39264 w 74284"/>
                <a:gd name="connsiteY26" fmla="*/ 11037 h 116732"/>
                <a:gd name="connsiteX27" fmla="*/ 62611 w 74284"/>
                <a:gd name="connsiteY27" fmla="*/ 11037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4284" h="116732">
                  <a:moveTo>
                    <a:pt x="62505" y="10930"/>
                  </a:moveTo>
                  <a:cubicBezTo>
                    <a:pt x="73435" y="10930"/>
                    <a:pt x="73860" y="16873"/>
                    <a:pt x="73860" y="25257"/>
                  </a:cubicBezTo>
                  <a:lnTo>
                    <a:pt x="79590" y="25257"/>
                  </a:lnTo>
                  <a:lnTo>
                    <a:pt x="79590" y="0"/>
                  </a:lnTo>
                  <a:lnTo>
                    <a:pt x="0" y="0"/>
                  </a:lnTo>
                  <a:lnTo>
                    <a:pt x="0" y="5624"/>
                  </a:lnTo>
                  <a:lnTo>
                    <a:pt x="3714" y="5624"/>
                  </a:lnTo>
                  <a:cubicBezTo>
                    <a:pt x="9126" y="5624"/>
                    <a:pt x="16024" y="7216"/>
                    <a:pt x="16024" y="16555"/>
                  </a:cubicBezTo>
                  <a:cubicBezTo>
                    <a:pt x="16024" y="28016"/>
                    <a:pt x="16024" y="105378"/>
                    <a:pt x="16024" y="105378"/>
                  </a:cubicBezTo>
                  <a:cubicBezTo>
                    <a:pt x="16024" y="117263"/>
                    <a:pt x="12628" y="118112"/>
                    <a:pt x="5094" y="118112"/>
                  </a:cubicBezTo>
                  <a:lnTo>
                    <a:pt x="2441" y="118112"/>
                  </a:lnTo>
                  <a:lnTo>
                    <a:pt x="2441" y="123736"/>
                  </a:lnTo>
                  <a:lnTo>
                    <a:pt x="83729" y="123736"/>
                  </a:lnTo>
                  <a:lnTo>
                    <a:pt x="83729" y="96463"/>
                  </a:lnTo>
                  <a:lnTo>
                    <a:pt x="77892" y="96463"/>
                  </a:lnTo>
                  <a:cubicBezTo>
                    <a:pt x="77892" y="108561"/>
                    <a:pt x="73117" y="112806"/>
                    <a:pt x="64733" y="112806"/>
                  </a:cubicBezTo>
                  <a:lnTo>
                    <a:pt x="39264" y="112806"/>
                  </a:lnTo>
                  <a:lnTo>
                    <a:pt x="39264" y="63460"/>
                  </a:lnTo>
                  <a:lnTo>
                    <a:pt x="39264" y="63460"/>
                  </a:lnTo>
                  <a:cubicBezTo>
                    <a:pt x="39264" y="63460"/>
                    <a:pt x="63035" y="63354"/>
                    <a:pt x="63035" y="63354"/>
                  </a:cubicBezTo>
                  <a:cubicBezTo>
                    <a:pt x="71207" y="63354"/>
                    <a:pt x="71419" y="66113"/>
                    <a:pt x="71419" y="74603"/>
                  </a:cubicBezTo>
                  <a:lnTo>
                    <a:pt x="77150" y="74603"/>
                  </a:lnTo>
                  <a:lnTo>
                    <a:pt x="77150" y="41175"/>
                  </a:lnTo>
                  <a:lnTo>
                    <a:pt x="71419" y="41175"/>
                  </a:lnTo>
                  <a:cubicBezTo>
                    <a:pt x="71419" y="49664"/>
                    <a:pt x="71207" y="52423"/>
                    <a:pt x="63035" y="52423"/>
                  </a:cubicBezTo>
                  <a:lnTo>
                    <a:pt x="39264" y="52423"/>
                  </a:lnTo>
                  <a:lnTo>
                    <a:pt x="39264" y="11037"/>
                  </a:lnTo>
                  <a:lnTo>
                    <a:pt x="62611" y="1103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884972C-C211-4CAA-817E-91A49DD77AF7}"/>
                </a:ext>
              </a:extLst>
            </p:cNvPr>
            <p:cNvSpPr/>
            <p:nvPr/>
          </p:nvSpPr>
          <p:spPr>
            <a:xfrm>
              <a:off x="507243" y="2853199"/>
              <a:ext cx="53060" cy="116732"/>
            </a:xfrm>
            <a:custGeom>
              <a:avLst/>
              <a:gdLst>
                <a:gd name="connsiteX0" fmla="*/ 48815 w 53060"/>
                <a:gd name="connsiteY0" fmla="*/ 118006 h 116732"/>
                <a:gd name="connsiteX1" fmla="*/ 36930 w 53060"/>
                <a:gd name="connsiteY1" fmla="*/ 109835 h 116732"/>
                <a:gd name="connsiteX2" fmla="*/ 36930 w 53060"/>
                <a:gd name="connsiteY2" fmla="*/ 14008 h 116732"/>
                <a:gd name="connsiteX3" fmla="*/ 50513 w 53060"/>
                <a:gd name="connsiteY3" fmla="*/ 5624 h 116732"/>
                <a:gd name="connsiteX4" fmla="*/ 50513 w 53060"/>
                <a:gd name="connsiteY4" fmla="*/ 0 h 116732"/>
                <a:gd name="connsiteX5" fmla="*/ 0 w 53060"/>
                <a:gd name="connsiteY5" fmla="*/ 0 h 116732"/>
                <a:gd name="connsiteX6" fmla="*/ 0 w 53060"/>
                <a:gd name="connsiteY6" fmla="*/ 5624 h 116732"/>
                <a:gd name="connsiteX7" fmla="*/ 2865 w 53060"/>
                <a:gd name="connsiteY7" fmla="*/ 5624 h 116732"/>
                <a:gd name="connsiteX8" fmla="*/ 13902 w 53060"/>
                <a:gd name="connsiteY8" fmla="*/ 14008 h 116732"/>
                <a:gd name="connsiteX9" fmla="*/ 13902 w 53060"/>
                <a:gd name="connsiteY9" fmla="*/ 109835 h 116732"/>
                <a:gd name="connsiteX10" fmla="*/ 0 w 53060"/>
                <a:gd name="connsiteY10" fmla="*/ 118006 h 116732"/>
                <a:gd name="connsiteX11" fmla="*/ 0 w 53060"/>
                <a:gd name="connsiteY11" fmla="*/ 123630 h 116732"/>
                <a:gd name="connsiteX12" fmla="*/ 54440 w 53060"/>
                <a:gd name="connsiteY12" fmla="*/ 123630 h 116732"/>
                <a:gd name="connsiteX13" fmla="*/ 54440 w 53060"/>
                <a:gd name="connsiteY13" fmla="*/ 118006 h 116732"/>
                <a:gd name="connsiteX14" fmla="*/ 48709 w 53060"/>
                <a:gd name="connsiteY14" fmla="*/ 118006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060" h="116732">
                  <a:moveTo>
                    <a:pt x="48815" y="118006"/>
                  </a:moveTo>
                  <a:cubicBezTo>
                    <a:pt x="42448" y="118006"/>
                    <a:pt x="36930" y="117051"/>
                    <a:pt x="36930" y="109835"/>
                  </a:cubicBezTo>
                  <a:lnTo>
                    <a:pt x="36930" y="14008"/>
                  </a:lnTo>
                  <a:cubicBezTo>
                    <a:pt x="36930" y="6049"/>
                    <a:pt x="40750" y="5624"/>
                    <a:pt x="50513" y="5624"/>
                  </a:cubicBezTo>
                  <a:lnTo>
                    <a:pt x="50513" y="0"/>
                  </a:lnTo>
                  <a:lnTo>
                    <a:pt x="0" y="0"/>
                  </a:lnTo>
                  <a:lnTo>
                    <a:pt x="0" y="5624"/>
                  </a:lnTo>
                  <a:lnTo>
                    <a:pt x="2865" y="5624"/>
                  </a:lnTo>
                  <a:cubicBezTo>
                    <a:pt x="6898" y="5624"/>
                    <a:pt x="13902" y="6792"/>
                    <a:pt x="13902" y="14008"/>
                  </a:cubicBezTo>
                  <a:lnTo>
                    <a:pt x="13902" y="109835"/>
                  </a:lnTo>
                  <a:cubicBezTo>
                    <a:pt x="13902" y="117794"/>
                    <a:pt x="9763" y="118006"/>
                    <a:pt x="0" y="118006"/>
                  </a:cubicBezTo>
                  <a:lnTo>
                    <a:pt x="0" y="123630"/>
                  </a:lnTo>
                  <a:lnTo>
                    <a:pt x="54440" y="123630"/>
                  </a:lnTo>
                  <a:lnTo>
                    <a:pt x="54440" y="118006"/>
                  </a:lnTo>
                  <a:lnTo>
                    <a:pt x="48709" y="11800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B55CCDC-BB72-44D5-88DB-21FE5679B8FE}"/>
                </a:ext>
              </a:extLst>
            </p:cNvPr>
            <p:cNvSpPr/>
            <p:nvPr/>
          </p:nvSpPr>
          <p:spPr>
            <a:xfrm>
              <a:off x="1211458" y="2853199"/>
              <a:ext cx="53060" cy="116732"/>
            </a:xfrm>
            <a:custGeom>
              <a:avLst/>
              <a:gdLst>
                <a:gd name="connsiteX0" fmla="*/ 48815 w 53060"/>
                <a:gd name="connsiteY0" fmla="*/ 118006 h 116732"/>
                <a:gd name="connsiteX1" fmla="*/ 36930 w 53060"/>
                <a:gd name="connsiteY1" fmla="*/ 109835 h 116732"/>
                <a:gd name="connsiteX2" fmla="*/ 36930 w 53060"/>
                <a:gd name="connsiteY2" fmla="*/ 14008 h 116732"/>
                <a:gd name="connsiteX3" fmla="*/ 50513 w 53060"/>
                <a:gd name="connsiteY3" fmla="*/ 5624 h 116732"/>
                <a:gd name="connsiteX4" fmla="*/ 50513 w 53060"/>
                <a:gd name="connsiteY4" fmla="*/ 0 h 116732"/>
                <a:gd name="connsiteX5" fmla="*/ 0 w 53060"/>
                <a:gd name="connsiteY5" fmla="*/ 0 h 116732"/>
                <a:gd name="connsiteX6" fmla="*/ 0 w 53060"/>
                <a:gd name="connsiteY6" fmla="*/ 5624 h 116732"/>
                <a:gd name="connsiteX7" fmla="*/ 2865 w 53060"/>
                <a:gd name="connsiteY7" fmla="*/ 5624 h 116732"/>
                <a:gd name="connsiteX8" fmla="*/ 13902 w 53060"/>
                <a:gd name="connsiteY8" fmla="*/ 14008 h 116732"/>
                <a:gd name="connsiteX9" fmla="*/ 13902 w 53060"/>
                <a:gd name="connsiteY9" fmla="*/ 109835 h 116732"/>
                <a:gd name="connsiteX10" fmla="*/ 0 w 53060"/>
                <a:gd name="connsiteY10" fmla="*/ 118006 h 116732"/>
                <a:gd name="connsiteX11" fmla="*/ 0 w 53060"/>
                <a:gd name="connsiteY11" fmla="*/ 123630 h 116732"/>
                <a:gd name="connsiteX12" fmla="*/ 54440 w 53060"/>
                <a:gd name="connsiteY12" fmla="*/ 123630 h 116732"/>
                <a:gd name="connsiteX13" fmla="*/ 54440 w 53060"/>
                <a:gd name="connsiteY13" fmla="*/ 118006 h 116732"/>
                <a:gd name="connsiteX14" fmla="*/ 48709 w 53060"/>
                <a:gd name="connsiteY14" fmla="*/ 118006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060" h="116732">
                  <a:moveTo>
                    <a:pt x="48815" y="118006"/>
                  </a:moveTo>
                  <a:cubicBezTo>
                    <a:pt x="42448" y="118006"/>
                    <a:pt x="36930" y="117051"/>
                    <a:pt x="36930" y="109835"/>
                  </a:cubicBezTo>
                  <a:lnTo>
                    <a:pt x="36930" y="14008"/>
                  </a:lnTo>
                  <a:cubicBezTo>
                    <a:pt x="36930" y="6049"/>
                    <a:pt x="40750" y="5624"/>
                    <a:pt x="50513" y="5624"/>
                  </a:cubicBezTo>
                  <a:lnTo>
                    <a:pt x="50513" y="0"/>
                  </a:lnTo>
                  <a:lnTo>
                    <a:pt x="0" y="0"/>
                  </a:lnTo>
                  <a:lnTo>
                    <a:pt x="0" y="5624"/>
                  </a:lnTo>
                  <a:lnTo>
                    <a:pt x="2865" y="5624"/>
                  </a:lnTo>
                  <a:cubicBezTo>
                    <a:pt x="6898" y="5624"/>
                    <a:pt x="13902" y="6792"/>
                    <a:pt x="13902" y="14008"/>
                  </a:cubicBezTo>
                  <a:lnTo>
                    <a:pt x="13902" y="109835"/>
                  </a:lnTo>
                  <a:cubicBezTo>
                    <a:pt x="13902" y="117794"/>
                    <a:pt x="9763" y="118006"/>
                    <a:pt x="0" y="118006"/>
                  </a:cubicBezTo>
                  <a:lnTo>
                    <a:pt x="0" y="123630"/>
                  </a:lnTo>
                  <a:lnTo>
                    <a:pt x="54440" y="123630"/>
                  </a:lnTo>
                  <a:lnTo>
                    <a:pt x="54440" y="118006"/>
                  </a:lnTo>
                  <a:lnTo>
                    <a:pt x="48709" y="11800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3D20010-84AE-47FE-980E-CA051FC6BD10}"/>
                </a:ext>
              </a:extLst>
            </p:cNvPr>
            <p:cNvSpPr/>
            <p:nvPr/>
          </p:nvSpPr>
          <p:spPr>
            <a:xfrm>
              <a:off x="1458824" y="2853093"/>
              <a:ext cx="116732" cy="116732"/>
            </a:xfrm>
            <a:custGeom>
              <a:avLst/>
              <a:gdLst>
                <a:gd name="connsiteX0" fmla="*/ 43297 w 116732"/>
                <a:gd name="connsiteY0" fmla="*/ 5730 h 116732"/>
                <a:gd name="connsiteX1" fmla="*/ 45950 w 116732"/>
                <a:gd name="connsiteY1" fmla="*/ 5730 h 116732"/>
                <a:gd name="connsiteX2" fmla="*/ 45950 w 116732"/>
                <a:gd name="connsiteY2" fmla="*/ 0 h 116732"/>
                <a:gd name="connsiteX3" fmla="*/ 0 w 116732"/>
                <a:gd name="connsiteY3" fmla="*/ 0 h 116732"/>
                <a:gd name="connsiteX4" fmla="*/ 0 w 116732"/>
                <a:gd name="connsiteY4" fmla="*/ 5624 h 116732"/>
                <a:gd name="connsiteX5" fmla="*/ 10294 w 116732"/>
                <a:gd name="connsiteY5" fmla="*/ 7641 h 116732"/>
                <a:gd name="connsiteX6" fmla="*/ 20800 w 116732"/>
                <a:gd name="connsiteY6" fmla="*/ 18783 h 116732"/>
                <a:gd name="connsiteX7" fmla="*/ 48815 w 116732"/>
                <a:gd name="connsiteY7" fmla="*/ 64627 h 116732"/>
                <a:gd name="connsiteX8" fmla="*/ 52318 w 116732"/>
                <a:gd name="connsiteY8" fmla="*/ 80864 h 116732"/>
                <a:gd name="connsiteX9" fmla="*/ 52318 w 116732"/>
                <a:gd name="connsiteY9" fmla="*/ 107712 h 116732"/>
                <a:gd name="connsiteX10" fmla="*/ 38840 w 116732"/>
                <a:gd name="connsiteY10" fmla="*/ 118006 h 116732"/>
                <a:gd name="connsiteX11" fmla="*/ 38840 w 116732"/>
                <a:gd name="connsiteY11" fmla="*/ 123736 h 116732"/>
                <a:gd name="connsiteX12" fmla="*/ 92961 w 116732"/>
                <a:gd name="connsiteY12" fmla="*/ 123736 h 116732"/>
                <a:gd name="connsiteX13" fmla="*/ 92961 w 116732"/>
                <a:gd name="connsiteY13" fmla="*/ 118006 h 116732"/>
                <a:gd name="connsiteX14" fmla="*/ 89035 w 116732"/>
                <a:gd name="connsiteY14" fmla="*/ 118006 h 116732"/>
                <a:gd name="connsiteX15" fmla="*/ 75452 w 116732"/>
                <a:gd name="connsiteY15" fmla="*/ 107288 h 116732"/>
                <a:gd name="connsiteX16" fmla="*/ 75452 w 116732"/>
                <a:gd name="connsiteY16" fmla="*/ 80758 h 116732"/>
                <a:gd name="connsiteX17" fmla="*/ 77786 w 116732"/>
                <a:gd name="connsiteY17" fmla="*/ 65370 h 116732"/>
                <a:gd name="connsiteX18" fmla="*/ 108137 w 116732"/>
                <a:gd name="connsiteY18" fmla="*/ 14963 h 116732"/>
                <a:gd name="connsiteX19" fmla="*/ 116308 w 116732"/>
                <a:gd name="connsiteY19" fmla="*/ 7534 h 116732"/>
                <a:gd name="connsiteX20" fmla="*/ 122781 w 116732"/>
                <a:gd name="connsiteY20" fmla="*/ 5624 h 116732"/>
                <a:gd name="connsiteX21" fmla="*/ 127238 w 116732"/>
                <a:gd name="connsiteY21" fmla="*/ 5624 h 116732"/>
                <a:gd name="connsiteX22" fmla="*/ 127238 w 116732"/>
                <a:gd name="connsiteY22" fmla="*/ 0 h 116732"/>
                <a:gd name="connsiteX23" fmla="*/ 86488 w 116732"/>
                <a:gd name="connsiteY23" fmla="*/ 0 h 116732"/>
                <a:gd name="connsiteX24" fmla="*/ 86488 w 116732"/>
                <a:gd name="connsiteY24" fmla="*/ 5624 h 116732"/>
                <a:gd name="connsiteX25" fmla="*/ 90627 w 116732"/>
                <a:gd name="connsiteY25" fmla="*/ 5624 h 116732"/>
                <a:gd name="connsiteX26" fmla="*/ 93068 w 116732"/>
                <a:gd name="connsiteY26" fmla="*/ 8383 h 116732"/>
                <a:gd name="connsiteX27" fmla="*/ 90733 w 116732"/>
                <a:gd name="connsiteY27" fmla="*/ 16130 h 116732"/>
                <a:gd name="connsiteX28" fmla="*/ 68023 w 116732"/>
                <a:gd name="connsiteY28" fmla="*/ 57623 h 116732"/>
                <a:gd name="connsiteX29" fmla="*/ 42236 w 116732"/>
                <a:gd name="connsiteY29" fmla="*/ 12310 h 116732"/>
                <a:gd name="connsiteX30" fmla="*/ 40432 w 116732"/>
                <a:gd name="connsiteY30" fmla="*/ 7534 h 116732"/>
                <a:gd name="connsiteX31" fmla="*/ 41493 w 116732"/>
                <a:gd name="connsiteY31" fmla="*/ 6049 h 116732"/>
                <a:gd name="connsiteX32" fmla="*/ 43509 w 116732"/>
                <a:gd name="connsiteY32" fmla="*/ 5730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6732" h="116732">
                  <a:moveTo>
                    <a:pt x="43297" y="5730"/>
                  </a:moveTo>
                  <a:lnTo>
                    <a:pt x="45950" y="5730"/>
                  </a:lnTo>
                  <a:lnTo>
                    <a:pt x="45950" y="0"/>
                  </a:lnTo>
                  <a:lnTo>
                    <a:pt x="0" y="0"/>
                  </a:lnTo>
                  <a:lnTo>
                    <a:pt x="0" y="5624"/>
                  </a:lnTo>
                  <a:cubicBezTo>
                    <a:pt x="0" y="5624"/>
                    <a:pt x="6367" y="5412"/>
                    <a:pt x="10294" y="7641"/>
                  </a:cubicBezTo>
                  <a:cubicBezTo>
                    <a:pt x="13371" y="9338"/>
                    <a:pt x="17086" y="13477"/>
                    <a:pt x="20800" y="18783"/>
                  </a:cubicBezTo>
                  <a:cubicBezTo>
                    <a:pt x="26530" y="27273"/>
                    <a:pt x="47754" y="62187"/>
                    <a:pt x="48815" y="64627"/>
                  </a:cubicBezTo>
                  <a:cubicBezTo>
                    <a:pt x="50938" y="69297"/>
                    <a:pt x="52318" y="72586"/>
                    <a:pt x="52318" y="80864"/>
                  </a:cubicBezTo>
                  <a:lnTo>
                    <a:pt x="52318" y="107712"/>
                  </a:lnTo>
                  <a:cubicBezTo>
                    <a:pt x="52318" y="118006"/>
                    <a:pt x="46693" y="118006"/>
                    <a:pt x="38840" y="118006"/>
                  </a:cubicBezTo>
                  <a:lnTo>
                    <a:pt x="38840" y="123736"/>
                  </a:lnTo>
                  <a:lnTo>
                    <a:pt x="92961" y="123736"/>
                  </a:lnTo>
                  <a:lnTo>
                    <a:pt x="92961" y="118006"/>
                  </a:lnTo>
                  <a:lnTo>
                    <a:pt x="89035" y="118006"/>
                  </a:lnTo>
                  <a:cubicBezTo>
                    <a:pt x="81607" y="118006"/>
                    <a:pt x="75452" y="117475"/>
                    <a:pt x="75452" y="107288"/>
                  </a:cubicBezTo>
                  <a:lnTo>
                    <a:pt x="75452" y="80758"/>
                  </a:lnTo>
                  <a:cubicBezTo>
                    <a:pt x="75452" y="75664"/>
                    <a:pt x="75452" y="70782"/>
                    <a:pt x="77786" y="65370"/>
                  </a:cubicBezTo>
                  <a:cubicBezTo>
                    <a:pt x="80546" y="58791"/>
                    <a:pt x="102725" y="21330"/>
                    <a:pt x="108137" y="14963"/>
                  </a:cubicBezTo>
                  <a:cubicBezTo>
                    <a:pt x="111639" y="10718"/>
                    <a:pt x="112912" y="9338"/>
                    <a:pt x="116308" y="7534"/>
                  </a:cubicBezTo>
                  <a:cubicBezTo>
                    <a:pt x="118643" y="6261"/>
                    <a:pt x="120553" y="5624"/>
                    <a:pt x="122781" y="5624"/>
                  </a:cubicBezTo>
                  <a:lnTo>
                    <a:pt x="127238" y="5624"/>
                  </a:lnTo>
                  <a:lnTo>
                    <a:pt x="127238" y="0"/>
                  </a:lnTo>
                  <a:cubicBezTo>
                    <a:pt x="127238" y="0"/>
                    <a:pt x="86488" y="0"/>
                    <a:pt x="86488" y="0"/>
                  </a:cubicBezTo>
                  <a:lnTo>
                    <a:pt x="86488" y="5624"/>
                  </a:lnTo>
                  <a:lnTo>
                    <a:pt x="90627" y="5624"/>
                  </a:lnTo>
                  <a:cubicBezTo>
                    <a:pt x="92325" y="5624"/>
                    <a:pt x="93068" y="6898"/>
                    <a:pt x="93068" y="8383"/>
                  </a:cubicBezTo>
                  <a:cubicBezTo>
                    <a:pt x="93068" y="10400"/>
                    <a:pt x="92325" y="12840"/>
                    <a:pt x="90733" y="16130"/>
                  </a:cubicBezTo>
                  <a:cubicBezTo>
                    <a:pt x="89566" y="18571"/>
                    <a:pt x="68023" y="57623"/>
                    <a:pt x="68023" y="57623"/>
                  </a:cubicBezTo>
                  <a:cubicBezTo>
                    <a:pt x="68023" y="57623"/>
                    <a:pt x="44040" y="16130"/>
                    <a:pt x="42236" y="12310"/>
                  </a:cubicBezTo>
                  <a:cubicBezTo>
                    <a:pt x="41811" y="11355"/>
                    <a:pt x="40326" y="8914"/>
                    <a:pt x="40432" y="7534"/>
                  </a:cubicBezTo>
                  <a:cubicBezTo>
                    <a:pt x="40538" y="6261"/>
                    <a:pt x="41918" y="5943"/>
                    <a:pt x="41493" y="6049"/>
                  </a:cubicBezTo>
                  <a:cubicBezTo>
                    <a:pt x="41493" y="6049"/>
                    <a:pt x="42236" y="5730"/>
                    <a:pt x="43509" y="57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57CF50F-6DC8-4C95-9268-3C9EB94F2082}"/>
                </a:ext>
              </a:extLst>
            </p:cNvPr>
            <p:cNvSpPr/>
            <p:nvPr/>
          </p:nvSpPr>
          <p:spPr>
            <a:xfrm>
              <a:off x="312300" y="2853199"/>
              <a:ext cx="127344" cy="116732"/>
            </a:xfrm>
            <a:custGeom>
              <a:avLst/>
              <a:gdLst>
                <a:gd name="connsiteX0" fmla="*/ 45738 w 127344"/>
                <a:gd name="connsiteY0" fmla="*/ 118006 h 116732"/>
                <a:gd name="connsiteX1" fmla="*/ 45738 w 127344"/>
                <a:gd name="connsiteY1" fmla="*/ 123630 h 116732"/>
                <a:gd name="connsiteX2" fmla="*/ 0 w 127344"/>
                <a:gd name="connsiteY2" fmla="*/ 123630 h 116732"/>
                <a:gd name="connsiteX3" fmla="*/ 0 w 127344"/>
                <a:gd name="connsiteY3" fmla="*/ 118006 h 116732"/>
                <a:gd name="connsiteX4" fmla="*/ 14539 w 127344"/>
                <a:gd name="connsiteY4" fmla="*/ 104847 h 116732"/>
                <a:gd name="connsiteX5" fmla="*/ 14539 w 127344"/>
                <a:gd name="connsiteY5" fmla="*/ 0 h 116732"/>
                <a:gd name="connsiteX6" fmla="*/ 22179 w 127344"/>
                <a:gd name="connsiteY6" fmla="*/ 0 h 116732"/>
                <a:gd name="connsiteX7" fmla="*/ 107924 w 127344"/>
                <a:gd name="connsiteY7" fmla="*/ 88504 h 116732"/>
                <a:gd name="connsiteX8" fmla="*/ 107924 w 127344"/>
                <a:gd name="connsiteY8" fmla="*/ 17722 h 116732"/>
                <a:gd name="connsiteX9" fmla="*/ 91794 w 127344"/>
                <a:gd name="connsiteY9" fmla="*/ 5624 h 116732"/>
                <a:gd name="connsiteX10" fmla="*/ 91794 w 127344"/>
                <a:gd name="connsiteY10" fmla="*/ 0 h 116732"/>
                <a:gd name="connsiteX11" fmla="*/ 133924 w 127344"/>
                <a:gd name="connsiteY11" fmla="*/ 0 h 116732"/>
                <a:gd name="connsiteX12" fmla="*/ 133924 w 127344"/>
                <a:gd name="connsiteY12" fmla="*/ 5624 h 116732"/>
                <a:gd name="connsiteX13" fmla="*/ 120659 w 127344"/>
                <a:gd name="connsiteY13" fmla="*/ 17722 h 116732"/>
                <a:gd name="connsiteX14" fmla="*/ 120659 w 127344"/>
                <a:gd name="connsiteY14" fmla="*/ 123630 h 116732"/>
                <a:gd name="connsiteX15" fmla="*/ 112382 w 127344"/>
                <a:gd name="connsiteY15" fmla="*/ 123630 h 116732"/>
                <a:gd name="connsiteX16" fmla="*/ 27273 w 127344"/>
                <a:gd name="connsiteY16" fmla="*/ 36611 h 116732"/>
                <a:gd name="connsiteX17" fmla="*/ 27273 w 127344"/>
                <a:gd name="connsiteY17" fmla="*/ 104741 h 116732"/>
                <a:gd name="connsiteX18" fmla="*/ 41069 w 127344"/>
                <a:gd name="connsiteY18" fmla="*/ 117900 h 116732"/>
                <a:gd name="connsiteX19" fmla="*/ 45632 w 127344"/>
                <a:gd name="connsiteY19" fmla="*/ 117900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344" h="116732">
                  <a:moveTo>
                    <a:pt x="45738" y="118006"/>
                  </a:moveTo>
                  <a:lnTo>
                    <a:pt x="45738" y="123630"/>
                  </a:lnTo>
                  <a:lnTo>
                    <a:pt x="0" y="123630"/>
                  </a:lnTo>
                  <a:lnTo>
                    <a:pt x="0" y="118006"/>
                  </a:lnTo>
                  <a:cubicBezTo>
                    <a:pt x="7216" y="118006"/>
                    <a:pt x="14539" y="118643"/>
                    <a:pt x="14539" y="104847"/>
                  </a:cubicBezTo>
                  <a:lnTo>
                    <a:pt x="14539" y="0"/>
                  </a:lnTo>
                  <a:lnTo>
                    <a:pt x="22179" y="0"/>
                  </a:lnTo>
                  <a:cubicBezTo>
                    <a:pt x="36612" y="14857"/>
                    <a:pt x="105696" y="86170"/>
                    <a:pt x="107924" y="88504"/>
                  </a:cubicBezTo>
                  <a:lnTo>
                    <a:pt x="107924" y="17722"/>
                  </a:lnTo>
                  <a:cubicBezTo>
                    <a:pt x="107924" y="5094"/>
                    <a:pt x="97949" y="5624"/>
                    <a:pt x="91794" y="5624"/>
                  </a:cubicBezTo>
                  <a:lnTo>
                    <a:pt x="91794" y="0"/>
                  </a:lnTo>
                  <a:lnTo>
                    <a:pt x="133924" y="0"/>
                  </a:lnTo>
                  <a:lnTo>
                    <a:pt x="133924" y="5624"/>
                  </a:lnTo>
                  <a:cubicBezTo>
                    <a:pt x="127238" y="5624"/>
                    <a:pt x="120659" y="5200"/>
                    <a:pt x="120659" y="17722"/>
                  </a:cubicBezTo>
                  <a:lnTo>
                    <a:pt x="120659" y="123630"/>
                  </a:lnTo>
                  <a:lnTo>
                    <a:pt x="112382" y="123630"/>
                  </a:lnTo>
                  <a:lnTo>
                    <a:pt x="27273" y="36611"/>
                  </a:lnTo>
                  <a:lnTo>
                    <a:pt x="27273" y="104741"/>
                  </a:lnTo>
                  <a:cubicBezTo>
                    <a:pt x="27273" y="116626"/>
                    <a:pt x="34171" y="117900"/>
                    <a:pt x="41069" y="117900"/>
                  </a:cubicBezTo>
                  <a:lnTo>
                    <a:pt x="45632" y="11790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175C86EA-9943-445A-8D66-455D083BDFE0}"/>
                </a:ext>
              </a:extLst>
            </p:cNvPr>
            <p:cNvSpPr/>
            <p:nvPr/>
          </p:nvSpPr>
          <p:spPr>
            <a:xfrm>
              <a:off x="130410" y="2853199"/>
              <a:ext cx="127344" cy="116732"/>
            </a:xfrm>
            <a:custGeom>
              <a:avLst/>
              <a:gdLst>
                <a:gd name="connsiteX0" fmla="*/ 87337 w 127344"/>
                <a:gd name="connsiteY0" fmla="*/ 5624 h 116732"/>
                <a:gd name="connsiteX1" fmla="*/ 98480 w 127344"/>
                <a:gd name="connsiteY1" fmla="*/ 14220 h 116732"/>
                <a:gd name="connsiteX2" fmla="*/ 98480 w 127344"/>
                <a:gd name="connsiteY2" fmla="*/ 67280 h 116732"/>
                <a:gd name="connsiteX3" fmla="*/ 89566 w 127344"/>
                <a:gd name="connsiteY3" fmla="*/ 106120 h 116732"/>
                <a:gd name="connsiteX4" fmla="*/ 68235 w 127344"/>
                <a:gd name="connsiteY4" fmla="*/ 114398 h 116732"/>
                <a:gd name="connsiteX5" fmla="*/ 48921 w 127344"/>
                <a:gd name="connsiteY5" fmla="*/ 108137 h 116732"/>
                <a:gd name="connsiteX6" fmla="*/ 36824 w 127344"/>
                <a:gd name="connsiteY6" fmla="*/ 69615 h 116732"/>
                <a:gd name="connsiteX7" fmla="*/ 36824 w 127344"/>
                <a:gd name="connsiteY7" fmla="*/ 14220 h 116732"/>
                <a:gd name="connsiteX8" fmla="*/ 50513 w 127344"/>
                <a:gd name="connsiteY8" fmla="*/ 5624 h 116732"/>
                <a:gd name="connsiteX9" fmla="*/ 50513 w 127344"/>
                <a:gd name="connsiteY9" fmla="*/ 0 h 116732"/>
                <a:gd name="connsiteX10" fmla="*/ 0 w 127344"/>
                <a:gd name="connsiteY10" fmla="*/ 0 h 116732"/>
                <a:gd name="connsiteX11" fmla="*/ 0 w 127344"/>
                <a:gd name="connsiteY11" fmla="*/ 5624 h 116732"/>
                <a:gd name="connsiteX12" fmla="*/ 2865 w 127344"/>
                <a:gd name="connsiteY12" fmla="*/ 5624 h 116732"/>
                <a:gd name="connsiteX13" fmla="*/ 13902 w 127344"/>
                <a:gd name="connsiteY13" fmla="*/ 14220 h 116732"/>
                <a:gd name="connsiteX14" fmla="*/ 13902 w 127344"/>
                <a:gd name="connsiteY14" fmla="*/ 70676 h 116732"/>
                <a:gd name="connsiteX15" fmla="*/ 28546 w 127344"/>
                <a:gd name="connsiteY15" fmla="*/ 114079 h 116732"/>
                <a:gd name="connsiteX16" fmla="*/ 65052 w 127344"/>
                <a:gd name="connsiteY16" fmla="*/ 125434 h 116732"/>
                <a:gd name="connsiteX17" fmla="*/ 99223 w 127344"/>
                <a:gd name="connsiteY17" fmla="*/ 113655 h 116732"/>
                <a:gd name="connsiteX18" fmla="*/ 114822 w 127344"/>
                <a:gd name="connsiteY18" fmla="*/ 64415 h 116732"/>
                <a:gd name="connsiteX19" fmla="*/ 114822 w 127344"/>
                <a:gd name="connsiteY19" fmla="*/ 14220 h 116732"/>
                <a:gd name="connsiteX20" fmla="*/ 128512 w 127344"/>
                <a:gd name="connsiteY20" fmla="*/ 5624 h 116732"/>
                <a:gd name="connsiteX21" fmla="*/ 128512 w 127344"/>
                <a:gd name="connsiteY21" fmla="*/ 0 h 116732"/>
                <a:gd name="connsiteX22" fmla="*/ 84578 w 127344"/>
                <a:gd name="connsiteY22" fmla="*/ 0 h 116732"/>
                <a:gd name="connsiteX23" fmla="*/ 84578 w 127344"/>
                <a:gd name="connsiteY23" fmla="*/ 5624 h 116732"/>
                <a:gd name="connsiteX24" fmla="*/ 87337 w 127344"/>
                <a:gd name="connsiteY24" fmla="*/ 5624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344" h="116732">
                  <a:moveTo>
                    <a:pt x="87337" y="5624"/>
                  </a:moveTo>
                  <a:cubicBezTo>
                    <a:pt x="91370" y="5624"/>
                    <a:pt x="98480" y="6792"/>
                    <a:pt x="98480" y="14220"/>
                  </a:cubicBezTo>
                  <a:lnTo>
                    <a:pt x="98480" y="67280"/>
                  </a:lnTo>
                  <a:cubicBezTo>
                    <a:pt x="98480" y="84260"/>
                    <a:pt x="97843" y="97843"/>
                    <a:pt x="89566" y="106120"/>
                  </a:cubicBezTo>
                  <a:cubicBezTo>
                    <a:pt x="82031" y="113655"/>
                    <a:pt x="72162" y="114398"/>
                    <a:pt x="68235" y="114398"/>
                  </a:cubicBezTo>
                  <a:cubicBezTo>
                    <a:pt x="62399" y="114398"/>
                    <a:pt x="55713" y="113655"/>
                    <a:pt x="48921" y="108137"/>
                  </a:cubicBezTo>
                  <a:cubicBezTo>
                    <a:pt x="42766" y="103043"/>
                    <a:pt x="36824" y="94766"/>
                    <a:pt x="36824" y="69615"/>
                  </a:cubicBezTo>
                  <a:lnTo>
                    <a:pt x="36824" y="14220"/>
                  </a:lnTo>
                  <a:cubicBezTo>
                    <a:pt x="36824" y="6155"/>
                    <a:pt x="40644" y="5624"/>
                    <a:pt x="50513" y="5624"/>
                  </a:cubicBezTo>
                  <a:lnTo>
                    <a:pt x="50513" y="0"/>
                  </a:lnTo>
                  <a:lnTo>
                    <a:pt x="0" y="0"/>
                  </a:lnTo>
                  <a:lnTo>
                    <a:pt x="0" y="5624"/>
                  </a:lnTo>
                  <a:lnTo>
                    <a:pt x="2865" y="5624"/>
                  </a:lnTo>
                  <a:cubicBezTo>
                    <a:pt x="6898" y="5624"/>
                    <a:pt x="13902" y="6898"/>
                    <a:pt x="13902" y="14220"/>
                  </a:cubicBezTo>
                  <a:lnTo>
                    <a:pt x="13902" y="70676"/>
                  </a:lnTo>
                  <a:cubicBezTo>
                    <a:pt x="13902" y="91264"/>
                    <a:pt x="18571" y="105059"/>
                    <a:pt x="28546" y="114079"/>
                  </a:cubicBezTo>
                  <a:cubicBezTo>
                    <a:pt x="41175" y="125434"/>
                    <a:pt x="57942" y="125434"/>
                    <a:pt x="65052" y="125434"/>
                  </a:cubicBezTo>
                  <a:cubicBezTo>
                    <a:pt x="74496" y="125434"/>
                    <a:pt x="87019" y="124161"/>
                    <a:pt x="99223" y="113655"/>
                  </a:cubicBezTo>
                  <a:cubicBezTo>
                    <a:pt x="112912" y="101769"/>
                    <a:pt x="114822" y="82986"/>
                    <a:pt x="114822" y="64415"/>
                  </a:cubicBezTo>
                  <a:lnTo>
                    <a:pt x="114822" y="14220"/>
                  </a:lnTo>
                  <a:cubicBezTo>
                    <a:pt x="114822" y="6261"/>
                    <a:pt x="118749" y="5624"/>
                    <a:pt x="128512" y="5624"/>
                  </a:cubicBezTo>
                  <a:lnTo>
                    <a:pt x="128512" y="0"/>
                  </a:lnTo>
                  <a:lnTo>
                    <a:pt x="84578" y="0"/>
                  </a:lnTo>
                  <a:lnTo>
                    <a:pt x="84578" y="5624"/>
                  </a:lnTo>
                  <a:lnTo>
                    <a:pt x="87337" y="56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1DE11265-335E-4821-B34B-2B22F9AED87C}"/>
                </a:ext>
              </a:extLst>
            </p:cNvPr>
            <p:cNvSpPr/>
            <p:nvPr/>
          </p:nvSpPr>
          <p:spPr>
            <a:xfrm>
              <a:off x="1315774" y="2853093"/>
              <a:ext cx="106120" cy="116732"/>
            </a:xfrm>
            <a:custGeom>
              <a:avLst/>
              <a:gdLst>
                <a:gd name="connsiteX0" fmla="*/ 30244 w 106120"/>
                <a:gd name="connsiteY0" fmla="*/ 118112 h 116732"/>
                <a:gd name="connsiteX1" fmla="*/ 30244 w 106120"/>
                <a:gd name="connsiteY1" fmla="*/ 123736 h 116732"/>
                <a:gd name="connsiteX2" fmla="*/ 84684 w 106120"/>
                <a:gd name="connsiteY2" fmla="*/ 123736 h 116732"/>
                <a:gd name="connsiteX3" fmla="*/ 84684 w 106120"/>
                <a:gd name="connsiteY3" fmla="*/ 118112 h 116732"/>
                <a:gd name="connsiteX4" fmla="*/ 80121 w 106120"/>
                <a:gd name="connsiteY4" fmla="*/ 118112 h 116732"/>
                <a:gd name="connsiteX5" fmla="*/ 67174 w 106120"/>
                <a:gd name="connsiteY5" fmla="*/ 109834 h 116732"/>
                <a:gd name="connsiteX6" fmla="*/ 67174 w 106120"/>
                <a:gd name="connsiteY6" fmla="*/ 11143 h 116732"/>
                <a:gd name="connsiteX7" fmla="*/ 91476 w 106120"/>
                <a:gd name="connsiteY7" fmla="*/ 11143 h 116732"/>
                <a:gd name="connsiteX8" fmla="*/ 104847 w 106120"/>
                <a:gd name="connsiteY8" fmla="*/ 25363 h 116732"/>
                <a:gd name="connsiteX9" fmla="*/ 111426 w 106120"/>
                <a:gd name="connsiteY9" fmla="*/ 25363 h 116732"/>
                <a:gd name="connsiteX10" fmla="*/ 107818 w 106120"/>
                <a:gd name="connsiteY10" fmla="*/ 0 h 116732"/>
                <a:gd name="connsiteX11" fmla="*/ 3608 w 106120"/>
                <a:gd name="connsiteY11" fmla="*/ 0 h 116732"/>
                <a:gd name="connsiteX12" fmla="*/ 0 w 106120"/>
                <a:gd name="connsiteY12" fmla="*/ 25363 h 116732"/>
                <a:gd name="connsiteX13" fmla="*/ 6579 w 106120"/>
                <a:gd name="connsiteY13" fmla="*/ 25363 h 116732"/>
                <a:gd name="connsiteX14" fmla="*/ 19951 w 106120"/>
                <a:gd name="connsiteY14" fmla="*/ 11143 h 116732"/>
                <a:gd name="connsiteX15" fmla="*/ 44146 w 106120"/>
                <a:gd name="connsiteY15" fmla="*/ 11143 h 116732"/>
                <a:gd name="connsiteX16" fmla="*/ 44146 w 106120"/>
                <a:gd name="connsiteY16" fmla="*/ 109941 h 116732"/>
                <a:gd name="connsiteX17" fmla="*/ 33428 w 106120"/>
                <a:gd name="connsiteY17" fmla="*/ 118006 h 116732"/>
                <a:gd name="connsiteX18" fmla="*/ 30244 w 106120"/>
                <a:gd name="connsiteY18" fmla="*/ 118006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120" h="116732">
                  <a:moveTo>
                    <a:pt x="30244" y="118112"/>
                  </a:moveTo>
                  <a:lnTo>
                    <a:pt x="30244" y="123736"/>
                  </a:lnTo>
                  <a:lnTo>
                    <a:pt x="84684" y="123736"/>
                  </a:lnTo>
                  <a:lnTo>
                    <a:pt x="84684" y="118112"/>
                  </a:lnTo>
                  <a:lnTo>
                    <a:pt x="80121" y="118112"/>
                  </a:lnTo>
                  <a:cubicBezTo>
                    <a:pt x="73329" y="118112"/>
                    <a:pt x="67174" y="117475"/>
                    <a:pt x="67174" y="109834"/>
                  </a:cubicBezTo>
                  <a:lnTo>
                    <a:pt x="67174" y="11143"/>
                  </a:lnTo>
                  <a:lnTo>
                    <a:pt x="91476" y="11143"/>
                  </a:lnTo>
                  <a:cubicBezTo>
                    <a:pt x="102406" y="11143"/>
                    <a:pt x="103679" y="17085"/>
                    <a:pt x="104847" y="25363"/>
                  </a:cubicBezTo>
                  <a:lnTo>
                    <a:pt x="111426" y="25363"/>
                  </a:lnTo>
                  <a:lnTo>
                    <a:pt x="107818" y="0"/>
                  </a:lnTo>
                  <a:lnTo>
                    <a:pt x="3608" y="0"/>
                  </a:lnTo>
                  <a:lnTo>
                    <a:pt x="0" y="25363"/>
                  </a:lnTo>
                  <a:lnTo>
                    <a:pt x="6579" y="25363"/>
                  </a:lnTo>
                  <a:cubicBezTo>
                    <a:pt x="7747" y="17085"/>
                    <a:pt x="9020" y="11143"/>
                    <a:pt x="19951" y="11143"/>
                  </a:cubicBezTo>
                  <a:lnTo>
                    <a:pt x="44146" y="11143"/>
                  </a:lnTo>
                  <a:lnTo>
                    <a:pt x="44146" y="109941"/>
                  </a:lnTo>
                  <a:cubicBezTo>
                    <a:pt x="44146" y="116944"/>
                    <a:pt x="40962" y="118006"/>
                    <a:pt x="33428" y="118006"/>
                  </a:cubicBezTo>
                  <a:lnTo>
                    <a:pt x="30244" y="11800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6AFD687-B3EF-4BC1-924B-BE2036CD3EE9}"/>
                </a:ext>
              </a:extLst>
            </p:cNvPr>
            <p:cNvSpPr/>
            <p:nvPr/>
          </p:nvSpPr>
          <p:spPr>
            <a:xfrm>
              <a:off x="917929" y="2853093"/>
              <a:ext cx="116732" cy="116732"/>
            </a:xfrm>
            <a:custGeom>
              <a:avLst/>
              <a:gdLst>
                <a:gd name="connsiteX0" fmla="*/ 120022 w 116732"/>
                <a:gd name="connsiteY0" fmla="*/ 117793 h 116732"/>
                <a:gd name="connsiteX1" fmla="*/ 102724 w 116732"/>
                <a:gd name="connsiteY1" fmla="*/ 107288 h 116732"/>
                <a:gd name="connsiteX2" fmla="*/ 73435 w 116732"/>
                <a:gd name="connsiteY2" fmla="*/ 72056 h 116732"/>
                <a:gd name="connsiteX3" fmla="*/ 68660 w 116732"/>
                <a:gd name="connsiteY3" fmla="*/ 66007 h 116732"/>
                <a:gd name="connsiteX4" fmla="*/ 89353 w 116732"/>
                <a:gd name="connsiteY4" fmla="*/ 29926 h 116732"/>
                <a:gd name="connsiteX5" fmla="*/ 77998 w 116732"/>
                <a:gd name="connsiteY5" fmla="*/ 7322 h 116732"/>
                <a:gd name="connsiteX6" fmla="*/ 47754 w 116732"/>
                <a:gd name="connsiteY6" fmla="*/ 0 h 116732"/>
                <a:gd name="connsiteX7" fmla="*/ 106 w 116732"/>
                <a:gd name="connsiteY7" fmla="*/ 0 h 116732"/>
                <a:gd name="connsiteX8" fmla="*/ 106 w 116732"/>
                <a:gd name="connsiteY8" fmla="*/ 5624 h 116732"/>
                <a:gd name="connsiteX9" fmla="*/ 2759 w 116732"/>
                <a:gd name="connsiteY9" fmla="*/ 5624 h 116732"/>
                <a:gd name="connsiteX10" fmla="*/ 13902 w 116732"/>
                <a:gd name="connsiteY10" fmla="*/ 14220 h 116732"/>
                <a:gd name="connsiteX11" fmla="*/ 13902 w 116732"/>
                <a:gd name="connsiteY11" fmla="*/ 109941 h 116732"/>
                <a:gd name="connsiteX12" fmla="*/ 2971 w 116732"/>
                <a:gd name="connsiteY12" fmla="*/ 118112 h 116732"/>
                <a:gd name="connsiteX13" fmla="*/ 0 w 116732"/>
                <a:gd name="connsiteY13" fmla="*/ 118112 h 116732"/>
                <a:gd name="connsiteX14" fmla="*/ 0 w 116732"/>
                <a:gd name="connsiteY14" fmla="*/ 123736 h 116732"/>
                <a:gd name="connsiteX15" fmla="*/ 54440 w 116732"/>
                <a:gd name="connsiteY15" fmla="*/ 123736 h 116732"/>
                <a:gd name="connsiteX16" fmla="*/ 54440 w 116732"/>
                <a:gd name="connsiteY16" fmla="*/ 118112 h 116732"/>
                <a:gd name="connsiteX17" fmla="*/ 49134 w 116732"/>
                <a:gd name="connsiteY17" fmla="*/ 118112 h 116732"/>
                <a:gd name="connsiteX18" fmla="*/ 36930 w 116732"/>
                <a:gd name="connsiteY18" fmla="*/ 109834 h 116732"/>
                <a:gd name="connsiteX19" fmla="*/ 36930 w 116732"/>
                <a:gd name="connsiteY19" fmla="*/ 73648 h 116732"/>
                <a:gd name="connsiteX20" fmla="*/ 51468 w 116732"/>
                <a:gd name="connsiteY20" fmla="*/ 73648 h 116732"/>
                <a:gd name="connsiteX21" fmla="*/ 67705 w 116732"/>
                <a:gd name="connsiteY21" fmla="*/ 96463 h 116732"/>
                <a:gd name="connsiteX22" fmla="*/ 90096 w 116732"/>
                <a:gd name="connsiteY22" fmla="*/ 120446 h 116732"/>
                <a:gd name="connsiteX23" fmla="*/ 107818 w 116732"/>
                <a:gd name="connsiteY23" fmla="*/ 123736 h 116732"/>
                <a:gd name="connsiteX24" fmla="*/ 124267 w 116732"/>
                <a:gd name="connsiteY24" fmla="*/ 123736 h 116732"/>
                <a:gd name="connsiteX25" fmla="*/ 124267 w 116732"/>
                <a:gd name="connsiteY25" fmla="*/ 118218 h 116732"/>
                <a:gd name="connsiteX26" fmla="*/ 119916 w 116732"/>
                <a:gd name="connsiteY26" fmla="*/ 117793 h 116732"/>
                <a:gd name="connsiteX27" fmla="*/ 59109 w 116732"/>
                <a:gd name="connsiteY27" fmla="*/ 61125 h 116732"/>
                <a:gd name="connsiteX28" fmla="*/ 48391 w 116732"/>
                <a:gd name="connsiteY28" fmla="*/ 63566 h 116732"/>
                <a:gd name="connsiteX29" fmla="*/ 37036 w 116732"/>
                <a:gd name="connsiteY29" fmla="*/ 63566 h 116732"/>
                <a:gd name="connsiteX30" fmla="*/ 37036 w 116732"/>
                <a:gd name="connsiteY30" fmla="*/ 10081 h 116732"/>
                <a:gd name="connsiteX31" fmla="*/ 44783 w 116732"/>
                <a:gd name="connsiteY31" fmla="*/ 10081 h 116732"/>
                <a:gd name="connsiteX32" fmla="*/ 68023 w 116732"/>
                <a:gd name="connsiteY32" fmla="*/ 37991 h 116732"/>
                <a:gd name="connsiteX33" fmla="*/ 59109 w 116732"/>
                <a:gd name="connsiteY33" fmla="*/ 61125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732" h="116732">
                  <a:moveTo>
                    <a:pt x="120022" y="117793"/>
                  </a:moveTo>
                  <a:cubicBezTo>
                    <a:pt x="117475" y="117263"/>
                    <a:pt x="111214" y="116096"/>
                    <a:pt x="102724" y="107288"/>
                  </a:cubicBezTo>
                  <a:cubicBezTo>
                    <a:pt x="94553" y="98692"/>
                    <a:pt x="85215" y="86913"/>
                    <a:pt x="73435" y="72056"/>
                  </a:cubicBezTo>
                  <a:cubicBezTo>
                    <a:pt x="73435" y="72056"/>
                    <a:pt x="69721" y="67280"/>
                    <a:pt x="68660" y="66007"/>
                  </a:cubicBezTo>
                  <a:cubicBezTo>
                    <a:pt x="83092" y="54015"/>
                    <a:pt x="89353" y="43191"/>
                    <a:pt x="89353" y="29926"/>
                  </a:cubicBezTo>
                  <a:cubicBezTo>
                    <a:pt x="89353" y="17934"/>
                    <a:pt x="81925" y="9975"/>
                    <a:pt x="77998" y="7322"/>
                  </a:cubicBezTo>
                  <a:cubicBezTo>
                    <a:pt x="68766" y="1061"/>
                    <a:pt x="57517" y="212"/>
                    <a:pt x="47754" y="0"/>
                  </a:cubicBezTo>
                  <a:lnTo>
                    <a:pt x="106" y="0"/>
                  </a:lnTo>
                  <a:lnTo>
                    <a:pt x="106" y="5624"/>
                  </a:lnTo>
                  <a:lnTo>
                    <a:pt x="2759" y="5624"/>
                  </a:lnTo>
                  <a:cubicBezTo>
                    <a:pt x="6686" y="5624"/>
                    <a:pt x="13902" y="6792"/>
                    <a:pt x="13902" y="14220"/>
                  </a:cubicBezTo>
                  <a:lnTo>
                    <a:pt x="13902" y="109941"/>
                  </a:lnTo>
                  <a:cubicBezTo>
                    <a:pt x="13902" y="117051"/>
                    <a:pt x="10612" y="118112"/>
                    <a:pt x="2971" y="118112"/>
                  </a:cubicBezTo>
                  <a:lnTo>
                    <a:pt x="0" y="118112"/>
                  </a:lnTo>
                  <a:lnTo>
                    <a:pt x="0" y="123736"/>
                  </a:lnTo>
                  <a:lnTo>
                    <a:pt x="54440" y="123736"/>
                  </a:lnTo>
                  <a:lnTo>
                    <a:pt x="54440" y="118112"/>
                  </a:lnTo>
                  <a:lnTo>
                    <a:pt x="49134" y="118112"/>
                  </a:lnTo>
                  <a:cubicBezTo>
                    <a:pt x="42766" y="118112"/>
                    <a:pt x="36930" y="117263"/>
                    <a:pt x="36930" y="109834"/>
                  </a:cubicBezTo>
                  <a:lnTo>
                    <a:pt x="36930" y="73648"/>
                  </a:lnTo>
                  <a:lnTo>
                    <a:pt x="51468" y="73648"/>
                  </a:lnTo>
                  <a:lnTo>
                    <a:pt x="67705" y="96463"/>
                  </a:lnTo>
                  <a:cubicBezTo>
                    <a:pt x="77150" y="109410"/>
                    <a:pt x="83198" y="116732"/>
                    <a:pt x="90096" y="120446"/>
                  </a:cubicBezTo>
                  <a:cubicBezTo>
                    <a:pt x="94553" y="122887"/>
                    <a:pt x="98798" y="123736"/>
                    <a:pt x="107818" y="123736"/>
                  </a:cubicBezTo>
                  <a:lnTo>
                    <a:pt x="124267" y="123736"/>
                  </a:lnTo>
                  <a:lnTo>
                    <a:pt x="124267" y="118218"/>
                  </a:lnTo>
                  <a:cubicBezTo>
                    <a:pt x="121189" y="118006"/>
                    <a:pt x="119916" y="117793"/>
                    <a:pt x="119916" y="117793"/>
                  </a:cubicBezTo>
                  <a:close/>
                  <a:moveTo>
                    <a:pt x="59109" y="61125"/>
                  </a:moveTo>
                  <a:cubicBezTo>
                    <a:pt x="56456" y="63035"/>
                    <a:pt x="54652" y="63566"/>
                    <a:pt x="48391" y="63566"/>
                  </a:cubicBezTo>
                  <a:lnTo>
                    <a:pt x="37036" y="63566"/>
                  </a:lnTo>
                  <a:lnTo>
                    <a:pt x="37036" y="10081"/>
                  </a:lnTo>
                  <a:lnTo>
                    <a:pt x="44783" y="10081"/>
                  </a:lnTo>
                  <a:cubicBezTo>
                    <a:pt x="53378" y="10081"/>
                    <a:pt x="68023" y="15812"/>
                    <a:pt x="68023" y="37991"/>
                  </a:cubicBezTo>
                  <a:cubicBezTo>
                    <a:pt x="68023" y="52317"/>
                    <a:pt x="62505" y="58578"/>
                    <a:pt x="59109" y="6112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C1E24A4-93F1-450F-97DF-3DC51B93829D}"/>
                </a:ext>
              </a:extLst>
            </p:cNvPr>
            <p:cNvSpPr/>
            <p:nvPr/>
          </p:nvSpPr>
          <p:spPr>
            <a:xfrm>
              <a:off x="607103" y="2853199"/>
              <a:ext cx="127344" cy="116732"/>
            </a:xfrm>
            <a:custGeom>
              <a:avLst/>
              <a:gdLst>
                <a:gd name="connsiteX0" fmla="*/ 132969 w 127344"/>
                <a:gd name="connsiteY0" fmla="*/ 5624 h 116732"/>
                <a:gd name="connsiteX1" fmla="*/ 132969 w 127344"/>
                <a:gd name="connsiteY1" fmla="*/ 0 h 116732"/>
                <a:gd name="connsiteX2" fmla="*/ 91688 w 127344"/>
                <a:gd name="connsiteY2" fmla="*/ 0 h 116732"/>
                <a:gd name="connsiteX3" fmla="*/ 91688 w 127344"/>
                <a:gd name="connsiteY3" fmla="*/ 5624 h 116732"/>
                <a:gd name="connsiteX4" fmla="*/ 96357 w 127344"/>
                <a:gd name="connsiteY4" fmla="*/ 5624 h 116732"/>
                <a:gd name="connsiteX5" fmla="*/ 99541 w 127344"/>
                <a:gd name="connsiteY5" fmla="*/ 8065 h 116732"/>
                <a:gd name="connsiteX6" fmla="*/ 98161 w 127344"/>
                <a:gd name="connsiteY6" fmla="*/ 16236 h 116732"/>
                <a:gd name="connsiteX7" fmla="*/ 68978 w 127344"/>
                <a:gd name="connsiteY7" fmla="*/ 90627 h 116732"/>
                <a:gd name="connsiteX8" fmla="*/ 39477 w 127344"/>
                <a:gd name="connsiteY8" fmla="*/ 12310 h 116732"/>
                <a:gd name="connsiteX9" fmla="*/ 38734 w 127344"/>
                <a:gd name="connsiteY9" fmla="*/ 7853 h 116732"/>
                <a:gd name="connsiteX10" fmla="*/ 42130 w 127344"/>
                <a:gd name="connsiteY10" fmla="*/ 5624 h 116732"/>
                <a:gd name="connsiteX11" fmla="*/ 46799 w 127344"/>
                <a:gd name="connsiteY11" fmla="*/ 5624 h 116732"/>
                <a:gd name="connsiteX12" fmla="*/ 46799 w 127344"/>
                <a:gd name="connsiteY12" fmla="*/ 0 h 116732"/>
                <a:gd name="connsiteX13" fmla="*/ 0 w 127344"/>
                <a:gd name="connsiteY13" fmla="*/ 0 h 116732"/>
                <a:gd name="connsiteX14" fmla="*/ 0 w 127344"/>
                <a:gd name="connsiteY14" fmla="*/ 5624 h 116732"/>
                <a:gd name="connsiteX15" fmla="*/ 9657 w 127344"/>
                <a:gd name="connsiteY15" fmla="*/ 7747 h 116732"/>
                <a:gd name="connsiteX16" fmla="*/ 16979 w 127344"/>
                <a:gd name="connsiteY16" fmla="*/ 18889 h 116732"/>
                <a:gd name="connsiteX17" fmla="*/ 61231 w 127344"/>
                <a:gd name="connsiteY17" fmla="*/ 125010 h 116732"/>
                <a:gd name="connsiteX18" fmla="*/ 66431 w 127344"/>
                <a:gd name="connsiteY18" fmla="*/ 125010 h 116732"/>
                <a:gd name="connsiteX19" fmla="*/ 115353 w 127344"/>
                <a:gd name="connsiteY19" fmla="*/ 14963 h 116732"/>
                <a:gd name="connsiteX20" fmla="*/ 128193 w 127344"/>
                <a:gd name="connsiteY20" fmla="*/ 5518 h 116732"/>
                <a:gd name="connsiteX21" fmla="*/ 132757 w 127344"/>
                <a:gd name="connsiteY21" fmla="*/ 5518 h 1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344" h="116732">
                  <a:moveTo>
                    <a:pt x="132969" y="5624"/>
                  </a:moveTo>
                  <a:lnTo>
                    <a:pt x="132969" y="0"/>
                  </a:lnTo>
                  <a:lnTo>
                    <a:pt x="91688" y="0"/>
                  </a:lnTo>
                  <a:lnTo>
                    <a:pt x="91688" y="5624"/>
                  </a:lnTo>
                  <a:lnTo>
                    <a:pt x="96357" y="5624"/>
                  </a:lnTo>
                  <a:cubicBezTo>
                    <a:pt x="97949" y="5624"/>
                    <a:pt x="99329" y="6579"/>
                    <a:pt x="99541" y="8065"/>
                  </a:cubicBezTo>
                  <a:cubicBezTo>
                    <a:pt x="99965" y="9975"/>
                    <a:pt x="99116" y="13265"/>
                    <a:pt x="98161" y="16236"/>
                  </a:cubicBezTo>
                  <a:cubicBezTo>
                    <a:pt x="98161" y="16236"/>
                    <a:pt x="70464" y="87019"/>
                    <a:pt x="68978" y="90627"/>
                  </a:cubicBezTo>
                  <a:cubicBezTo>
                    <a:pt x="67811" y="87549"/>
                    <a:pt x="39477" y="12310"/>
                    <a:pt x="39477" y="12310"/>
                  </a:cubicBezTo>
                  <a:cubicBezTo>
                    <a:pt x="39265" y="11461"/>
                    <a:pt x="38203" y="9232"/>
                    <a:pt x="38734" y="7853"/>
                  </a:cubicBezTo>
                  <a:cubicBezTo>
                    <a:pt x="38946" y="7216"/>
                    <a:pt x="39901" y="5624"/>
                    <a:pt x="42130" y="5624"/>
                  </a:cubicBezTo>
                  <a:lnTo>
                    <a:pt x="46799" y="5624"/>
                  </a:lnTo>
                  <a:lnTo>
                    <a:pt x="46799" y="0"/>
                  </a:lnTo>
                  <a:lnTo>
                    <a:pt x="0" y="0"/>
                  </a:lnTo>
                  <a:lnTo>
                    <a:pt x="0" y="5624"/>
                  </a:lnTo>
                  <a:cubicBezTo>
                    <a:pt x="0" y="5624"/>
                    <a:pt x="6367" y="5624"/>
                    <a:pt x="9657" y="7747"/>
                  </a:cubicBezTo>
                  <a:cubicBezTo>
                    <a:pt x="12416" y="9445"/>
                    <a:pt x="14963" y="13583"/>
                    <a:pt x="16979" y="18889"/>
                  </a:cubicBezTo>
                  <a:lnTo>
                    <a:pt x="61231" y="125010"/>
                  </a:lnTo>
                  <a:lnTo>
                    <a:pt x="66431" y="125010"/>
                  </a:lnTo>
                  <a:lnTo>
                    <a:pt x="115353" y="14963"/>
                  </a:lnTo>
                  <a:cubicBezTo>
                    <a:pt x="115353" y="14963"/>
                    <a:pt x="119704" y="5412"/>
                    <a:pt x="128193" y="5518"/>
                  </a:cubicBezTo>
                  <a:lnTo>
                    <a:pt x="132757" y="5518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895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16826-6A70-4DF3-BE87-182456DC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AA3D1-61D2-426F-AE2E-BBA0714B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7BA57-DFA3-4835-AAED-1422D7C6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133E4-3DEB-4B54-BE72-24D0BD99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3BE54-B824-4EE4-B1D0-05DDE36A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7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E19CB-19FF-4DC8-B74B-359FFFBD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78153-A496-4874-9F0C-9FBD9BAD2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015FC-45E3-4C56-917E-7BBA5608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427C0-A681-4937-866D-233AE0AF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F2301-0097-4B7E-8594-366AAE01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41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846BF-B54A-4015-A988-17696F3E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50C92-6B3C-4CE2-841A-6CB7B41A9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02834-A1B4-4031-8F77-1DBDC5CF8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3DEA5-0CD3-4449-A954-16510A82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2A25F-1E8A-4659-A41B-4AA530B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486DD8-CC49-4B82-BD3E-2CEC2763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42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B6D2E-E9F2-47C5-8894-EEF1F708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A84C8-95F1-45C8-AFEA-26AD4BBFF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63ED7-7DDC-4805-A54E-19D631E72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77628-D0DF-41B2-9ABB-E141C3024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C9CAC-587C-423E-884B-6BE4880C6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9EFE20-9920-460B-8B5A-A8D118AE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8A6494-3DEB-4914-87E6-CE5B4C96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5463ED-C838-418C-A42D-57193307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3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89FE-CA32-4582-A60A-CF335605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2DF33D-63FB-45F0-952D-624EECAD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8989E5-2802-4576-8208-F53268EC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C54D23-4A56-456C-A22E-E0473117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84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14A9CC-8C8F-455A-9611-C23ECB66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811BF-A3CB-49C8-A632-AFFC50AA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CD2B4-8043-4313-BFC6-093DDDC7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7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3EFD2-55C1-41E5-B10A-01E1275B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78A80-BD4A-4090-93A2-B450FE21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00AE1-B547-4164-AF18-91DC49D4A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BDD95-9A9D-4AEA-A3C7-32996A94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E8A2A-A179-49AC-A59F-560F2D39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0AA0B-A835-4114-BF33-CA54BA51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01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9E07B-FFD3-47EA-A6D8-93CDD8AE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B0EC1F-2EB6-4F53-BB8C-882F34D66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D16484-22F7-499A-BD0B-BED18F494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E56FD2-DC04-4016-8E37-3F1B2B6B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3C49E-C585-4E84-92ED-DB42D91A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B8977-B12D-4F7B-9B77-E6D0D0CE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8AF2F-2D81-49F9-91B4-FF35F595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ACD544-493A-4514-92AF-11A406ABA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1B713-1C98-4A54-913E-AB8C4008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0BF62-E3E1-4893-8699-9F747C22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A87C0-7EDD-4606-8003-2FD484EA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3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CE10B-92D2-442E-94C1-D25D8A646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4D259B-1335-4B0A-AA1C-3FBF4B2CD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FAADD-1F75-4BC1-A5C6-93D938EB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A33EA-6866-4ADB-B34F-623A41FE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6DA12-2F1C-4B0F-9B2A-D5C5CCF9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5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AE770-49EA-4FC5-9E82-D30B3C86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7AD7-28EF-4AB2-A56E-FD57C1225C3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E8D781-7FA7-432F-BF7B-4C5566DF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6F5BC-D186-45D7-830F-0C4929FF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6977-149C-4674-AAD6-36BD577027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8EA0A9-5412-45F1-BE17-81BD0D3AE878}"/>
              </a:ext>
            </a:extLst>
          </p:cNvPr>
          <p:cNvSpPr/>
          <p:nvPr userDrawn="1"/>
        </p:nvSpPr>
        <p:spPr>
          <a:xfrm>
            <a:off x="0" y="-1"/>
            <a:ext cx="3640441" cy="6858001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948E2A-D8A2-46D4-A243-45257FD973C0}"/>
              </a:ext>
            </a:extLst>
          </p:cNvPr>
          <p:cNvGrpSpPr/>
          <p:nvPr userDrawn="1"/>
        </p:nvGrpSpPr>
        <p:grpSpPr>
          <a:xfrm>
            <a:off x="1127034" y="609877"/>
            <a:ext cx="1400870" cy="1435665"/>
            <a:chOff x="1219313" y="609877"/>
            <a:chExt cx="1400870" cy="143566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1295010-8BA5-485A-896D-AB482E652337}"/>
                </a:ext>
              </a:extLst>
            </p:cNvPr>
            <p:cNvSpPr/>
            <p:nvPr/>
          </p:nvSpPr>
          <p:spPr>
            <a:xfrm>
              <a:off x="1475768" y="609877"/>
              <a:ext cx="889763" cy="903437"/>
            </a:xfrm>
            <a:custGeom>
              <a:avLst/>
              <a:gdLst>
                <a:gd name="connsiteX0" fmla="*/ 0 w 903437"/>
                <a:gd name="connsiteY0" fmla="*/ 453663 h 903437"/>
                <a:gd name="connsiteX1" fmla="*/ 453663 w 903437"/>
                <a:gd name="connsiteY1" fmla="*/ 907440 h 903437"/>
                <a:gd name="connsiteX2" fmla="*/ 907440 w 903437"/>
                <a:gd name="connsiteY2" fmla="*/ 453663 h 903437"/>
                <a:gd name="connsiteX3" fmla="*/ 453663 w 903437"/>
                <a:gd name="connsiteY3" fmla="*/ 0 h 903437"/>
                <a:gd name="connsiteX4" fmla="*/ 0 w 903437"/>
                <a:gd name="connsiteY4" fmla="*/ 453663 h 90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437" h="903437">
                  <a:moveTo>
                    <a:pt x="0" y="453663"/>
                  </a:moveTo>
                  <a:cubicBezTo>
                    <a:pt x="0" y="703880"/>
                    <a:pt x="203559" y="907440"/>
                    <a:pt x="453663" y="907440"/>
                  </a:cubicBezTo>
                  <a:cubicBezTo>
                    <a:pt x="703766" y="907440"/>
                    <a:pt x="907440" y="703880"/>
                    <a:pt x="907440" y="453663"/>
                  </a:cubicBezTo>
                  <a:cubicBezTo>
                    <a:pt x="907440" y="203445"/>
                    <a:pt x="703881" y="0"/>
                    <a:pt x="453663" y="0"/>
                  </a:cubicBezTo>
                  <a:cubicBezTo>
                    <a:pt x="203445" y="0"/>
                    <a:pt x="0" y="203445"/>
                    <a:pt x="0" y="45366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8FE6350-37D5-4D7B-A412-E60A3D41ABD9}"/>
                </a:ext>
              </a:extLst>
            </p:cNvPr>
            <p:cNvSpPr/>
            <p:nvPr/>
          </p:nvSpPr>
          <p:spPr>
            <a:xfrm>
              <a:off x="1488945" y="623257"/>
              <a:ext cx="867237" cy="880565"/>
            </a:xfrm>
            <a:custGeom>
              <a:avLst/>
              <a:gdLst>
                <a:gd name="connsiteX0" fmla="*/ 0 w 880565"/>
                <a:gd name="connsiteY0" fmla="*/ 440283 h 880565"/>
                <a:gd name="connsiteX1" fmla="*/ 440283 w 880565"/>
                <a:gd name="connsiteY1" fmla="*/ 0 h 880565"/>
                <a:gd name="connsiteX2" fmla="*/ 880680 w 880565"/>
                <a:gd name="connsiteY2" fmla="*/ 440283 h 880565"/>
                <a:gd name="connsiteX3" fmla="*/ 440283 w 880565"/>
                <a:gd name="connsiteY3" fmla="*/ 880794 h 880565"/>
                <a:gd name="connsiteX4" fmla="*/ 0 w 880565"/>
                <a:gd name="connsiteY4" fmla="*/ 440283 h 8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565" h="880565">
                  <a:moveTo>
                    <a:pt x="0" y="440283"/>
                  </a:moveTo>
                  <a:cubicBezTo>
                    <a:pt x="0" y="197498"/>
                    <a:pt x="197613" y="0"/>
                    <a:pt x="440283" y="0"/>
                  </a:cubicBezTo>
                  <a:cubicBezTo>
                    <a:pt x="682953" y="0"/>
                    <a:pt x="880680" y="197498"/>
                    <a:pt x="880680" y="440283"/>
                  </a:cubicBezTo>
                  <a:cubicBezTo>
                    <a:pt x="880680" y="683067"/>
                    <a:pt x="683182" y="880794"/>
                    <a:pt x="440283" y="880794"/>
                  </a:cubicBezTo>
                  <a:cubicBezTo>
                    <a:pt x="197384" y="880794"/>
                    <a:pt x="0" y="683181"/>
                    <a:pt x="0" y="440283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B398F74-2EC3-4733-9944-97B178032680}"/>
                </a:ext>
              </a:extLst>
            </p:cNvPr>
            <p:cNvSpPr/>
            <p:nvPr/>
          </p:nvSpPr>
          <p:spPr>
            <a:xfrm>
              <a:off x="1606529" y="742763"/>
              <a:ext cx="630718" cy="640411"/>
            </a:xfrm>
            <a:custGeom>
              <a:avLst/>
              <a:gdLst>
                <a:gd name="connsiteX0" fmla="*/ 320892 w 640411"/>
                <a:gd name="connsiteY0" fmla="*/ 641783 h 640411"/>
                <a:gd name="connsiteX1" fmla="*/ 0 w 640411"/>
                <a:gd name="connsiteY1" fmla="*/ 320892 h 640411"/>
                <a:gd name="connsiteX2" fmla="*/ 320892 w 640411"/>
                <a:gd name="connsiteY2" fmla="*/ 0 h 640411"/>
                <a:gd name="connsiteX3" fmla="*/ 641898 w 640411"/>
                <a:gd name="connsiteY3" fmla="*/ 320892 h 640411"/>
                <a:gd name="connsiteX4" fmla="*/ 320892 w 640411"/>
                <a:gd name="connsiteY4" fmla="*/ 641783 h 64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411" h="640411">
                  <a:moveTo>
                    <a:pt x="320892" y="641783"/>
                  </a:moveTo>
                  <a:cubicBezTo>
                    <a:pt x="143750" y="641783"/>
                    <a:pt x="0" y="498148"/>
                    <a:pt x="0" y="320892"/>
                  </a:cubicBezTo>
                  <a:cubicBezTo>
                    <a:pt x="0" y="143635"/>
                    <a:pt x="143635" y="0"/>
                    <a:pt x="320892" y="0"/>
                  </a:cubicBezTo>
                  <a:cubicBezTo>
                    <a:pt x="498148" y="0"/>
                    <a:pt x="641898" y="143635"/>
                    <a:pt x="641898" y="320892"/>
                  </a:cubicBezTo>
                  <a:cubicBezTo>
                    <a:pt x="641898" y="498148"/>
                    <a:pt x="498148" y="641783"/>
                    <a:pt x="320892" y="64178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1562AEE-29C4-40F2-B2AD-AAA1C96D8066}"/>
                </a:ext>
              </a:extLst>
            </p:cNvPr>
            <p:cNvSpPr/>
            <p:nvPr/>
          </p:nvSpPr>
          <p:spPr>
            <a:xfrm>
              <a:off x="1557085" y="1155485"/>
              <a:ext cx="22526" cy="22872"/>
            </a:xfrm>
            <a:custGeom>
              <a:avLst/>
              <a:gdLst>
                <a:gd name="connsiteX0" fmla="*/ 0 w 22871"/>
                <a:gd name="connsiteY0" fmla="*/ 12351 h 22871"/>
                <a:gd name="connsiteX1" fmla="*/ 12351 w 22871"/>
                <a:gd name="connsiteY1" fmla="*/ 24816 h 22871"/>
                <a:gd name="connsiteX2" fmla="*/ 24702 w 22871"/>
                <a:gd name="connsiteY2" fmla="*/ 12351 h 22871"/>
                <a:gd name="connsiteX3" fmla="*/ 12351 w 22871"/>
                <a:gd name="connsiteY3" fmla="*/ 0 h 22871"/>
                <a:gd name="connsiteX4" fmla="*/ 0 w 22871"/>
                <a:gd name="connsiteY4" fmla="*/ 12351 h 2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1" h="22871">
                  <a:moveTo>
                    <a:pt x="0" y="12351"/>
                  </a:moveTo>
                  <a:cubicBezTo>
                    <a:pt x="0" y="19212"/>
                    <a:pt x="5489" y="24816"/>
                    <a:pt x="12351" y="24816"/>
                  </a:cubicBezTo>
                  <a:cubicBezTo>
                    <a:pt x="19212" y="24816"/>
                    <a:pt x="24702" y="19212"/>
                    <a:pt x="24702" y="12351"/>
                  </a:cubicBezTo>
                  <a:cubicBezTo>
                    <a:pt x="24702" y="5489"/>
                    <a:pt x="19212" y="0"/>
                    <a:pt x="12351" y="0"/>
                  </a:cubicBezTo>
                  <a:cubicBezTo>
                    <a:pt x="5489" y="0"/>
                    <a:pt x="0" y="5489"/>
                    <a:pt x="0" y="1235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CFFF58-A051-4B32-A7FF-18A4456A7C22}"/>
                </a:ext>
              </a:extLst>
            </p:cNvPr>
            <p:cNvSpPr/>
            <p:nvPr/>
          </p:nvSpPr>
          <p:spPr>
            <a:xfrm>
              <a:off x="2267882" y="1156971"/>
              <a:ext cx="22526" cy="22872"/>
            </a:xfrm>
            <a:custGeom>
              <a:avLst/>
              <a:gdLst>
                <a:gd name="connsiteX0" fmla="*/ 25159 w 22871"/>
                <a:gd name="connsiteY0" fmla="*/ 12579 h 22871"/>
                <a:gd name="connsiteX1" fmla="*/ 12580 w 22871"/>
                <a:gd name="connsiteY1" fmla="*/ 25159 h 22871"/>
                <a:gd name="connsiteX2" fmla="*/ 0 w 22871"/>
                <a:gd name="connsiteY2" fmla="*/ 12579 h 22871"/>
                <a:gd name="connsiteX3" fmla="*/ 12580 w 22871"/>
                <a:gd name="connsiteY3" fmla="*/ 0 h 22871"/>
                <a:gd name="connsiteX4" fmla="*/ 25159 w 22871"/>
                <a:gd name="connsiteY4" fmla="*/ 12579 h 2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1" h="22871">
                  <a:moveTo>
                    <a:pt x="25159" y="12579"/>
                  </a:moveTo>
                  <a:cubicBezTo>
                    <a:pt x="25159" y="19555"/>
                    <a:pt x="19555" y="25159"/>
                    <a:pt x="12580" y="25159"/>
                  </a:cubicBezTo>
                  <a:cubicBezTo>
                    <a:pt x="5604" y="25159"/>
                    <a:pt x="0" y="19555"/>
                    <a:pt x="0" y="12579"/>
                  </a:cubicBezTo>
                  <a:cubicBezTo>
                    <a:pt x="0" y="5604"/>
                    <a:pt x="5604" y="0"/>
                    <a:pt x="12580" y="0"/>
                  </a:cubicBezTo>
                  <a:cubicBezTo>
                    <a:pt x="19555" y="0"/>
                    <a:pt x="25159" y="5604"/>
                    <a:pt x="25159" y="125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4A42E8A-3B54-405A-803A-384323E48DC4}"/>
                </a:ext>
              </a:extLst>
            </p:cNvPr>
            <p:cNvSpPr/>
            <p:nvPr/>
          </p:nvSpPr>
          <p:spPr>
            <a:xfrm>
              <a:off x="1532798" y="914092"/>
              <a:ext cx="56315" cy="68615"/>
            </a:xfrm>
            <a:custGeom>
              <a:avLst/>
              <a:gdLst>
                <a:gd name="connsiteX0" fmla="*/ 42386 w 57179"/>
                <a:gd name="connsiteY0" fmla="*/ 1810 h 68615"/>
                <a:gd name="connsiteX1" fmla="*/ 18599 w 57179"/>
                <a:gd name="connsiteY1" fmla="*/ 3068 h 68615"/>
                <a:gd name="connsiteX2" fmla="*/ 2017 w 57179"/>
                <a:gd name="connsiteY2" fmla="*/ 24682 h 68615"/>
                <a:gd name="connsiteX3" fmla="*/ 3389 w 57179"/>
                <a:gd name="connsiteY3" fmla="*/ 51556 h 68615"/>
                <a:gd name="connsiteX4" fmla="*/ 23059 w 57179"/>
                <a:gd name="connsiteY4" fmla="*/ 67681 h 68615"/>
                <a:gd name="connsiteX5" fmla="*/ 64686 w 57179"/>
                <a:gd name="connsiteY5" fmla="*/ 45267 h 68615"/>
                <a:gd name="connsiteX6" fmla="*/ 63085 w 57179"/>
                <a:gd name="connsiteY6" fmla="*/ 18392 h 68615"/>
                <a:gd name="connsiteX7" fmla="*/ 42386 w 57179"/>
                <a:gd name="connsiteY7" fmla="*/ 1696 h 68615"/>
                <a:gd name="connsiteX8" fmla="*/ 60569 w 57179"/>
                <a:gd name="connsiteY8" fmla="*/ 40464 h 68615"/>
                <a:gd name="connsiteX9" fmla="*/ 24431 w 57179"/>
                <a:gd name="connsiteY9" fmla="*/ 54987 h 68615"/>
                <a:gd name="connsiteX10" fmla="*/ 6363 w 57179"/>
                <a:gd name="connsiteY10" fmla="*/ 28570 h 68615"/>
                <a:gd name="connsiteX11" fmla="*/ 16998 w 57179"/>
                <a:gd name="connsiteY11" fmla="*/ 15991 h 68615"/>
                <a:gd name="connsiteX12" fmla="*/ 41357 w 57179"/>
                <a:gd name="connsiteY12" fmla="*/ 15076 h 68615"/>
                <a:gd name="connsiteX13" fmla="*/ 59540 w 57179"/>
                <a:gd name="connsiteY13" fmla="*/ 27770 h 68615"/>
                <a:gd name="connsiteX14" fmla="*/ 60569 w 57179"/>
                <a:gd name="connsiteY14" fmla="*/ 40464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79" h="68615">
                  <a:moveTo>
                    <a:pt x="42386" y="1810"/>
                  </a:moveTo>
                  <a:cubicBezTo>
                    <a:pt x="33694" y="-934"/>
                    <a:pt x="25461" y="-591"/>
                    <a:pt x="18599" y="3068"/>
                  </a:cubicBezTo>
                  <a:cubicBezTo>
                    <a:pt x="11051" y="7071"/>
                    <a:pt x="5219" y="14504"/>
                    <a:pt x="2017" y="24682"/>
                  </a:cubicBezTo>
                  <a:cubicBezTo>
                    <a:pt x="-1071" y="34631"/>
                    <a:pt x="-613" y="43894"/>
                    <a:pt x="3389" y="51556"/>
                  </a:cubicBezTo>
                  <a:cubicBezTo>
                    <a:pt x="7277" y="59104"/>
                    <a:pt x="14482" y="64936"/>
                    <a:pt x="23059" y="67681"/>
                  </a:cubicBezTo>
                  <a:cubicBezTo>
                    <a:pt x="38269" y="72484"/>
                    <a:pt x="57710" y="67452"/>
                    <a:pt x="64686" y="45267"/>
                  </a:cubicBezTo>
                  <a:cubicBezTo>
                    <a:pt x="67774" y="35661"/>
                    <a:pt x="67202" y="26397"/>
                    <a:pt x="63085" y="18392"/>
                  </a:cubicBezTo>
                  <a:cubicBezTo>
                    <a:pt x="58968" y="10501"/>
                    <a:pt x="51649" y="4555"/>
                    <a:pt x="42386" y="1696"/>
                  </a:cubicBezTo>
                  <a:close/>
                  <a:moveTo>
                    <a:pt x="60569" y="40464"/>
                  </a:moveTo>
                  <a:cubicBezTo>
                    <a:pt x="56109" y="54415"/>
                    <a:pt x="41242" y="60248"/>
                    <a:pt x="24431" y="54987"/>
                  </a:cubicBezTo>
                  <a:cubicBezTo>
                    <a:pt x="3504" y="48354"/>
                    <a:pt x="4190" y="35661"/>
                    <a:pt x="6363" y="28570"/>
                  </a:cubicBezTo>
                  <a:cubicBezTo>
                    <a:pt x="8192" y="23081"/>
                    <a:pt x="11852" y="18621"/>
                    <a:pt x="16998" y="15991"/>
                  </a:cubicBezTo>
                  <a:cubicBezTo>
                    <a:pt x="23631" y="12560"/>
                    <a:pt x="32322" y="12217"/>
                    <a:pt x="41357" y="15076"/>
                  </a:cubicBezTo>
                  <a:cubicBezTo>
                    <a:pt x="50620" y="17935"/>
                    <a:pt x="56681" y="22280"/>
                    <a:pt x="59540" y="27770"/>
                  </a:cubicBezTo>
                  <a:cubicBezTo>
                    <a:pt x="62284" y="33030"/>
                    <a:pt x="61369" y="37948"/>
                    <a:pt x="60569" y="4046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3E3BB9C-E767-4F18-B746-6A5A3AE53FE0}"/>
                </a:ext>
              </a:extLst>
            </p:cNvPr>
            <p:cNvSpPr/>
            <p:nvPr/>
          </p:nvSpPr>
          <p:spPr>
            <a:xfrm>
              <a:off x="1623779" y="768836"/>
              <a:ext cx="45052" cy="57180"/>
            </a:xfrm>
            <a:custGeom>
              <a:avLst/>
              <a:gdLst>
                <a:gd name="connsiteX0" fmla="*/ 37149 w 45743"/>
                <a:gd name="connsiteY0" fmla="*/ 66557 h 57179"/>
                <a:gd name="connsiteX1" fmla="*/ 25599 w 45743"/>
                <a:gd name="connsiteY1" fmla="*/ 55578 h 57179"/>
                <a:gd name="connsiteX2" fmla="*/ 27886 w 45743"/>
                <a:gd name="connsiteY2" fmla="*/ 53291 h 57179"/>
                <a:gd name="connsiteX3" fmla="*/ 33146 w 45743"/>
                <a:gd name="connsiteY3" fmla="*/ 56722 h 57179"/>
                <a:gd name="connsiteX4" fmla="*/ 46412 w 45743"/>
                <a:gd name="connsiteY4" fmla="*/ 54092 h 57179"/>
                <a:gd name="connsiteX5" fmla="*/ 47327 w 45743"/>
                <a:gd name="connsiteY5" fmla="*/ 40597 h 57179"/>
                <a:gd name="connsiteX6" fmla="*/ 32803 w 45743"/>
                <a:gd name="connsiteY6" fmla="*/ 37510 h 57179"/>
                <a:gd name="connsiteX7" fmla="*/ 28000 w 45743"/>
                <a:gd name="connsiteY7" fmla="*/ 38196 h 57179"/>
                <a:gd name="connsiteX8" fmla="*/ 4785 w 45743"/>
                <a:gd name="connsiteY8" fmla="*/ 33278 h 57179"/>
                <a:gd name="connsiteX9" fmla="*/ 6615 w 45743"/>
                <a:gd name="connsiteY9" fmla="*/ 7662 h 57179"/>
                <a:gd name="connsiteX10" fmla="*/ 17250 w 45743"/>
                <a:gd name="connsiteY10" fmla="*/ 0 h 57179"/>
                <a:gd name="connsiteX11" fmla="*/ 27200 w 45743"/>
                <a:gd name="connsiteY11" fmla="*/ 9492 h 57179"/>
                <a:gd name="connsiteX12" fmla="*/ 24798 w 45743"/>
                <a:gd name="connsiteY12" fmla="*/ 12122 h 57179"/>
                <a:gd name="connsiteX13" fmla="*/ 18280 w 45743"/>
                <a:gd name="connsiteY13" fmla="*/ 8691 h 57179"/>
                <a:gd name="connsiteX14" fmla="*/ 9703 w 45743"/>
                <a:gd name="connsiteY14" fmla="*/ 12122 h 57179"/>
                <a:gd name="connsiteX15" fmla="*/ 9017 w 45743"/>
                <a:gd name="connsiteY15" fmla="*/ 24015 h 57179"/>
                <a:gd name="connsiteX16" fmla="*/ 23083 w 45743"/>
                <a:gd name="connsiteY16" fmla="*/ 25731 h 57179"/>
                <a:gd name="connsiteX17" fmla="*/ 25942 w 45743"/>
                <a:gd name="connsiteY17" fmla="*/ 25273 h 57179"/>
                <a:gd name="connsiteX18" fmla="*/ 51101 w 45743"/>
                <a:gd name="connsiteY18" fmla="*/ 30191 h 57179"/>
                <a:gd name="connsiteX19" fmla="*/ 56361 w 45743"/>
                <a:gd name="connsiteY19" fmla="*/ 46430 h 57179"/>
                <a:gd name="connsiteX20" fmla="*/ 49614 w 45743"/>
                <a:gd name="connsiteY20" fmla="*/ 58666 h 57179"/>
                <a:gd name="connsiteX21" fmla="*/ 37149 w 45743"/>
                <a:gd name="connsiteY21" fmla="*/ 66557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43" h="57179">
                  <a:moveTo>
                    <a:pt x="37149" y="66557"/>
                  </a:moveTo>
                  <a:lnTo>
                    <a:pt x="25599" y="55578"/>
                  </a:lnTo>
                  <a:lnTo>
                    <a:pt x="27886" y="53291"/>
                  </a:lnTo>
                  <a:cubicBezTo>
                    <a:pt x="27886" y="53291"/>
                    <a:pt x="31774" y="56036"/>
                    <a:pt x="33146" y="56722"/>
                  </a:cubicBezTo>
                  <a:cubicBezTo>
                    <a:pt x="39436" y="59924"/>
                    <a:pt x="44125" y="56379"/>
                    <a:pt x="46412" y="54092"/>
                  </a:cubicBezTo>
                  <a:cubicBezTo>
                    <a:pt x="51101" y="49174"/>
                    <a:pt x="50300" y="43571"/>
                    <a:pt x="47327" y="40597"/>
                  </a:cubicBezTo>
                  <a:cubicBezTo>
                    <a:pt x="44468" y="37853"/>
                    <a:pt x="40923" y="36252"/>
                    <a:pt x="32803" y="37510"/>
                  </a:cubicBezTo>
                  <a:lnTo>
                    <a:pt x="28000" y="38196"/>
                  </a:lnTo>
                  <a:cubicBezTo>
                    <a:pt x="16907" y="39797"/>
                    <a:pt x="10046" y="38310"/>
                    <a:pt x="4785" y="33278"/>
                  </a:cubicBezTo>
                  <a:cubicBezTo>
                    <a:pt x="-2191" y="26646"/>
                    <a:pt x="-1505" y="16125"/>
                    <a:pt x="6615" y="7662"/>
                  </a:cubicBezTo>
                  <a:cubicBezTo>
                    <a:pt x="13477" y="572"/>
                    <a:pt x="17250" y="0"/>
                    <a:pt x="17250" y="0"/>
                  </a:cubicBezTo>
                  <a:lnTo>
                    <a:pt x="27200" y="9492"/>
                  </a:lnTo>
                  <a:lnTo>
                    <a:pt x="24798" y="12122"/>
                  </a:lnTo>
                  <a:cubicBezTo>
                    <a:pt x="24798" y="12122"/>
                    <a:pt x="22397" y="9034"/>
                    <a:pt x="18280" y="8691"/>
                  </a:cubicBezTo>
                  <a:cubicBezTo>
                    <a:pt x="16221" y="8463"/>
                    <a:pt x="13134" y="8691"/>
                    <a:pt x="9703" y="12122"/>
                  </a:cubicBezTo>
                  <a:cubicBezTo>
                    <a:pt x="5929" y="16125"/>
                    <a:pt x="5586" y="20813"/>
                    <a:pt x="9017" y="24015"/>
                  </a:cubicBezTo>
                  <a:cubicBezTo>
                    <a:pt x="11304" y="26188"/>
                    <a:pt x="14163" y="27103"/>
                    <a:pt x="23083" y="25731"/>
                  </a:cubicBezTo>
                  <a:cubicBezTo>
                    <a:pt x="23083" y="25731"/>
                    <a:pt x="25942" y="25273"/>
                    <a:pt x="25942" y="25273"/>
                  </a:cubicBezTo>
                  <a:cubicBezTo>
                    <a:pt x="38750" y="23329"/>
                    <a:pt x="45268" y="24702"/>
                    <a:pt x="51101" y="30191"/>
                  </a:cubicBezTo>
                  <a:cubicBezTo>
                    <a:pt x="53731" y="32707"/>
                    <a:pt x="57848" y="38196"/>
                    <a:pt x="56361" y="46430"/>
                  </a:cubicBezTo>
                  <a:cubicBezTo>
                    <a:pt x="55561" y="50775"/>
                    <a:pt x="53274" y="54778"/>
                    <a:pt x="49614" y="58666"/>
                  </a:cubicBezTo>
                  <a:cubicBezTo>
                    <a:pt x="46183" y="62211"/>
                    <a:pt x="40694" y="66557"/>
                    <a:pt x="37149" y="665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F2E455D-2799-4F44-816B-50F2B60DD2AB}"/>
                </a:ext>
              </a:extLst>
            </p:cNvPr>
            <p:cNvSpPr/>
            <p:nvPr/>
          </p:nvSpPr>
          <p:spPr>
            <a:xfrm>
              <a:off x="2196156" y="822483"/>
              <a:ext cx="67576" cy="45744"/>
            </a:xfrm>
            <a:custGeom>
              <a:avLst/>
              <a:gdLst>
                <a:gd name="connsiteX0" fmla="*/ 97 w 68615"/>
                <a:gd name="connsiteY0" fmla="*/ 27662 h 45743"/>
                <a:gd name="connsiteX1" fmla="*/ 13248 w 68615"/>
                <a:gd name="connsiteY1" fmla="*/ 18628 h 45743"/>
                <a:gd name="connsiteX2" fmla="*/ 15078 w 68615"/>
                <a:gd name="connsiteY2" fmla="*/ 21373 h 45743"/>
                <a:gd name="connsiteX3" fmla="*/ 10618 w 68615"/>
                <a:gd name="connsiteY3" fmla="*/ 25718 h 45743"/>
                <a:gd name="connsiteX4" fmla="*/ 10389 w 68615"/>
                <a:gd name="connsiteY4" fmla="*/ 39213 h 45743"/>
                <a:gd name="connsiteX5" fmla="*/ 23312 w 68615"/>
                <a:gd name="connsiteY5" fmla="*/ 42872 h 45743"/>
                <a:gd name="connsiteX6" fmla="*/ 29373 w 68615"/>
                <a:gd name="connsiteY6" fmla="*/ 29263 h 45743"/>
                <a:gd name="connsiteX7" fmla="*/ 29716 w 68615"/>
                <a:gd name="connsiteY7" fmla="*/ 24460 h 45743"/>
                <a:gd name="connsiteX8" fmla="*/ 39322 w 68615"/>
                <a:gd name="connsiteY8" fmla="*/ 2732 h 45743"/>
                <a:gd name="connsiteX9" fmla="*/ 64024 w 68615"/>
                <a:gd name="connsiteY9" fmla="*/ 9937 h 45743"/>
                <a:gd name="connsiteX10" fmla="*/ 69284 w 68615"/>
                <a:gd name="connsiteY10" fmla="*/ 21944 h 45743"/>
                <a:gd name="connsiteX11" fmla="*/ 57848 w 68615"/>
                <a:gd name="connsiteY11" fmla="*/ 29721 h 45743"/>
                <a:gd name="connsiteX12" fmla="*/ 55790 w 68615"/>
                <a:gd name="connsiteY12" fmla="*/ 26747 h 45743"/>
                <a:gd name="connsiteX13" fmla="*/ 60593 w 68615"/>
                <a:gd name="connsiteY13" fmla="*/ 21030 h 45743"/>
                <a:gd name="connsiteX14" fmla="*/ 58992 w 68615"/>
                <a:gd name="connsiteY14" fmla="*/ 11995 h 45743"/>
                <a:gd name="connsiteX15" fmla="*/ 47442 w 68615"/>
                <a:gd name="connsiteY15" fmla="*/ 8907 h 45743"/>
                <a:gd name="connsiteX16" fmla="*/ 42867 w 68615"/>
                <a:gd name="connsiteY16" fmla="*/ 22287 h 45743"/>
                <a:gd name="connsiteX17" fmla="*/ 42867 w 68615"/>
                <a:gd name="connsiteY17" fmla="*/ 25146 h 45743"/>
                <a:gd name="connsiteX18" fmla="*/ 32689 w 68615"/>
                <a:gd name="connsiteY18" fmla="*/ 48819 h 45743"/>
                <a:gd name="connsiteX19" fmla="*/ 15764 w 68615"/>
                <a:gd name="connsiteY19" fmla="*/ 50534 h 45743"/>
                <a:gd name="connsiteX20" fmla="*/ 5243 w 68615"/>
                <a:gd name="connsiteY20" fmla="*/ 41271 h 45743"/>
                <a:gd name="connsiteX21" fmla="*/ 97 w 68615"/>
                <a:gd name="connsiteY21" fmla="*/ 27548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8615" h="45743">
                  <a:moveTo>
                    <a:pt x="97" y="27662"/>
                  </a:moveTo>
                  <a:lnTo>
                    <a:pt x="13248" y="18628"/>
                  </a:lnTo>
                  <a:lnTo>
                    <a:pt x="15078" y="21373"/>
                  </a:lnTo>
                  <a:cubicBezTo>
                    <a:pt x="15078" y="21373"/>
                    <a:pt x="11647" y="24575"/>
                    <a:pt x="10618" y="25718"/>
                  </a:cubicBezTo>
                  <a:cubicBezTo>
                    <a:pt x="6158" y="31207"/>
                    <a:pt x="8560" y="36468"/>
                    <a:pt x="10389" y="39213"/>
                  </a:cubicBezTo>
                  <a:cubicBezTo>
                    <a:pt x="14163" y="44702"/>
                    <a:pt x="19881" y="45274"/>
                    <a:pt x="23312" y="42872"/>
                  </a:cubicBezTo>
                  <a:cubicBezTo>
                    <a:pt x="26628" y="40585"/>
                    <a:pt x="28801" y="37497"/>
                    <a:pt x="29373" y="29263"/>
                  </a:cubicBezTo>
                  <a:lnTo>
                    <a:pt x="29716" y="24460"/>
                  </a:lnTo>
                  <a:cubicBezTo>
                    <a:pt x="30402" y="13367"/>
                    <a:pt x="33375" y="6849"/>
                    <a:pt x="39322" y="2732"/>
                  </a:cubicBezTo>
                  <a:cubicBezTo>
                    <a:pt x="47327" y="-2757"/>
                    <a:pt x="57391" y="216"/>
                    <a:pt x="64024" y="9937"/>
                  </a:cubicBezTo>
                  <a:cubicBezTo>
                    <a:pt x="69627" y="18056"/>
                    <a:pt x="69284" y="21944"/>
                    <a:pt x="69284" y="21944"/>
                  </a:cubicBezTo>
                  <a:lnTo>
                    <a:pt x="57848" y="29721"/>
                  </a:lnTo>
                  <a:lnTo>
                    <a:pt x="55790" y="26747"/>
                  </a:lnTo>
                  <a:cubicBezTo>
                    <a:pt x="55790" y="26747"/>
                    <a:pt x="59221" y="25146"/>
                    <a:pt x="60593" y="21030"/>
                  </a:cubicBezTo>
                  <a:cubicBezTo>
                    <a:pt x="61165" y="19085"/>
                    <a:pt x="61736" y="15998"/>
                    <a:pt x="58992" y="11995"/>
                  </a:cubicBezTo>
                  <a:cubicBezTo>
                    <a:pt x="55904" y="7421"/>
                    <a:pt x="51330" y="6277"/>
                    <a:pt x="47442" y="8907"/>
                  </a:cubicBezTo>
                  <a:cubicBezTo>
                    <a:pt x="44811" y="10737"/>
                    <a:pt x="43325" y="13367"/>
                    <a:pt x="42867" y="22287"/>
                  </a:cubicBezTo>
                  <a:lnTo>
                    <a:pt x="42867" y="25146"/>
                  </a:lnTo>
                  <a:cubicBezTo>
                    <a:pt x="41952" y="38069"/>
                    <a:pt x="39322" y="44244"/>
                    <a:pt x="32689" y="48819"/>
                  </a:cubicBezTo>
                  <a:cubicBezTo>
                    <a:pt x="29716" y="50877"/>
                    <a:pt x="23541" y="53851"/>
                    <a:pt x="15764" y="50534"/>
                  </a:cubicBezTo>
                  <a:cubicBezTo>
                    <a:pt x="11762" y="48819"/>
                    <a:pt x="8331" y="45845"/>
                    <a:pt x="5243" y="41271"/>
                  </a:cubicBezTo>
                  <a:cubicBezTo>
                    <a:pt x="2499" y="37154"/>
                    <a:pt x="-589" y="30979"/>
                    <a:pt x="97" y="2754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027838A-4AA6-4079-AF28-F149EB60C00A}"/>
                </a:ext>
              </a:extLst>
            </p:cNvPr>
            <p:cNvSpPr/>
            <p:nvPr/>
          </p:nvSpPr>
          <p:spPr>
            <a:xfrm>
              <a:off x="1663068" y="721034"/>
              <a:ext cx="67576" cy="68615"/>
            </a:xfrm>
            <a:custGeom>
              <a:avLst/>
              <a:gdLst>
                <a:gd name="connsiteX0" fmla="*/ 45515 w 68615"/>
                <a:gd name="connsiteY0" fmla="*/ 31334 h 68615"/>
                <a:gd name="connsiteX1" fmla="*/ 52491 w 68615"/>
                <a:gd name="connsiteY1" fmla="*/ 33393 h 68615"/>
                <a:gd name="connsiteX2" fmla="*/ 54892 w 68615"/>
                <a:gd name="connsiteY2" fmla="*/ 31677 h 68615"/>
                <a:gd name="connsiteX3" fmla="*/ 44600 w 68615"/>
                <a:gd name="connsiteY3" fmla="*/ 17840 h 68615"/>
                <a:gd name="connsiteX4" fmla="*/ 42199 w 68615"/>
                <a:gd name="connsiteY4" fmla="*/ 19555 h 68615"/>
                <a:gd name="connsiteX5" fmla="*/ 42199 w 68615"/>
                <a:gd name="connsiteY5" fmla="*/ 26760 h 68615"/>
                <a:gd name="connsiteX6" fmla="*/ 32364 w 68615"/>
                <a:gd name="connsiteY6" fmla="*/ 34079 h 68615"/>
                <a:gd name="connsiteX7" fmla="*/ 19555 w 68615"/>
                <a:gd name="connsiteY7" fmla="*/ 16925 h 68615"/>
                <a:gd name="connsiteX8" fmla="*/ 29162 w 68615"/>
                <a:gd name="connsiteY8" fmla="*/ 9721 h 68615"/>
                <a:gd name="connsiteX9" fmla="*/ 38310 w 68615"/>
                <a:gd name="connsiteY9" fmla="*/ 12122 h 68615"/>
                <a:gd name="connsiteX10" fmla="*/ 40712 w 68615"/>
                <a:gd name="connsiteY10" fmla="*/ 10407 h 68615"/>
                <a:gd name="connsiteX11" fmla="*/ 32935 w 68615"/>
                <a:gd name="connsiteY11" fmla="*/ 0 h 68615"/>
                <a:gd name="connsiteX12" fmla="*/ 0 w 68615"/>
                <a:gd name="connsiteY12" fmla="*/ 24587 h 68615"/>
                <a:gd name="connsiteX13" fmla="*/ 1715 w 68615"/>
                <a:gd name="connsiteY13" fmla="*/ 26989 h 68615"/>
                <a:gd name="connsiteX14" fmla="*/ 11665 w 68615"/>
                <a:gd name="connsiteY14" fmla="*/ 26417 h 68615"/>
                <a:gd name="connsiteX15" fmla="*/ 39111 w 68615"/>
                <a:gd name="connsiteY15" fmla="*/ 63126 h 68615"/>
                <a:gd name="connsiteX16" fmla="*/ 37281 w 68615"/>
                <a:gd name="connsiteY16" fmla="*/ 72389 h 68615"/>
                <a:gd name="connsiteX17" fmla="*/ 39225 w 68615"/>
                <a:gd name="connsiteY17" fmla="*/ 74905 h 68615"/>
                <a:gd name="connsiteX18" fmla="*/ 72847 w 68615"/>
                <a:gd name="connsiteY18" fmla="*/ 49746 h 68615"/>
                <a:gd name="connsiteX19" fmla="*/ 64270 w 68615"/>
                <a:gd name="connsiteY19" fmla="*/ 38425 h 68615"/>
                <a:gd name="connsiteX20" fmla="*/ 61868 w 68615"/>
                <a:gd name="connsiteY20" fmla="*/ 40140 h 68615"/>
                <a:gd name="connsiteX21" fmla="*/ 61525 w 68615"/>
                <a:gd name="connsiteY21" fmla="*/ 51004 h 68615"/>
                <a:gd name="connsiteX22" fmla="*/ 51004 w 68615"/>
                <a:gd name="connsiteY22" fmla="*/ 58895 h 68615"/>
                <a:gd name="connsiteX23" fmla="*/ 35794 w 68615"/>
                <a:gd name="connsiteY23" fmla="*/ 38539 h 68615"/>
                <a:gd name="connsiteX24" fmla="*/ 35794 w 68615"/>
                <a:gd name="connsiteY24" fmla="*/ 38539 h 68615"/>
                <a:gd name="connsiteX25" fmla="*/ 45629 w 68615"/>
                <a:gd name="connsiteY25" fmla="*/ 31220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615" h="68615">
                  <a:moveTo>
                    <a:pt x="45515" y="31334"/>
                  </a:moveTo>
                  <a:cubicBezTo>
                    <a:pt x="48831" y="28819"/>
                    <a:pt x="49861" y="29848"/>
                    <a:pt x="52491" y="33393"/>
                  </a:cubicBezTo>
                  <a:lnTo>
                    <a:pt x="54892" y="31677"/>
                  </a:lnTo>
                  <a:lnTo>
                    <a:pt x="44600" y="17840"/>
                  </a:lnTo>
                  <a:lnTo>
                    <a:pt x="42199" y="19555"/>
                  </a:lnTo>
                  <a:cubicBezTo>
                    <a:pt x="44829" y="23101"/>
                    <a:pt x="45629" y="24244"/>
                    <a:pt x="42199" y="26760"/>
                  </a:cubicBezTo>
                  <a:lnTo>
                    <a:pt x="32364" y="34079"/>
                  </a:lnTo>
                  <a:lnTo>
                    <a:pt x="19555" y="16925"/>
                  </a:lnTo>
                  <a:cubicBezTo>
                    <a:pt x="19555" y="16925"/>
                    <a:pt x="27217" y="11207"/>
                    <a:pt x="29162" y="9721"/>
                  </a:cubicBezTo>
                  <a:cubicBezTo>
                    <a:pt x="33736" y="6290"/>
                    <a:pt x="35680" y="8577"/>
                    <a:pt x="38310" y="12122"/>
                  </a:cubicBezTo>
                  <a:lnTo>
                    <a:pt x="40712" y="10407"/>
                  </a:lnTo>
                  <a:lnTo>
                    <a:pt x="32935" y="0"/>
                  </a:lnTo>
                  <a:lnTo>
                    <a:pt x="0" y="24587"/>
                  </a:lnTo>
                  <a:lnTo>
                    <a:pt x="1715" y="26989"/>
                  </a:lnTo>
                  <a:cubicBezTo>
                    <a:pt x="3888" y="25273"/>
                    <a:pt x="8005" y="21728"/>
                    <a:pt x="11665" y="26417"/>
                  </a:cubicBezTo>
                  <a:cubicBezTo>
                    <a:pt x="15210" y="31220"/>
                    <a:pt x="39111" y="63126"/>
                    <a:pt x="39111" y="63126"/>
                  </a:cubicBezTo>
                  <a:cubicBezTo>
                    <a:pt x="43228" y="68616"/>
                    <a:pt x="41169" y="69530"/>
                    <a:pt x="37281" y="72389"/>
                  </a:cubicBezTo>
                  <a:lnTo>
                    <a:pt x="39225" y="74905"/>
                  </a:lnTo>
                  <a:lnTo>
                    <a:pt x="72847" y="49746"/>
                  </a:lnTo>
                  <a:lnTo>
                    <a:pt x="64270" y="38425"/>
                  </a:lnTo>
                  <a:lnTo>
                    <a:pt x="61868" y="40140"/>
                  </a:lnTo>
                  <a:cubicBezTo>
                    <a:pt x="65642" y="45172"/>
                    <a:pt x="64956" y="48374"/>
                    <a:pt x="61525" y="51004"/>
                  </a:cubicBezTo>
                  <a:cubicBezTo>
                    <a:pt x="59238" y="52720"/>
                    <a:pt x="51004" y="58895"/>
                    <a:pt x="51004" y="58895"/>
                  </a:cubicBezTo>
                  <a:lnTo>
                    <a:pt x="35794" y="38539"/>
                  </a:lnTo>
                  <a:cubicBezTo>
                    <a:pt x="35794" y="38539"/>
                    <a:pt x="35794" y="38539"/>
                    <a:pt x="35794" y="38539"/>
                  </a:cubicBezTo>
                  <a:lnTo>
                    <a:pt x="45629" y="3122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8146D7C-9C6C-47B8-B5CE-8AE79421591F}"/>
                </a:ext>
              </a:extLst>
            </p:cNvPr>
            <p:cNvSpPr/>
            <p:nvPr/>
          </p:nvSpPr>
          <p:spPr>
            <a:xfrm>
              <a:off x="2096350" y="710628"/>
              <a:ext cx="67576" cy="68615"/>
            </a:xfrm>
            <a:custGeom>
              <a:avLst/>
              <a:gdLst>
                <a:gd name="connsiteX0" fmla="*/ 43342 w 68615"/>
                <a:gd name="connsiteY0" fmla="*/ 45286 h 68615"/>
                <a:gd name="connsiteX1" fmla="*/ 43685 w 68615"/>
                <a:gd name="connsiteY1" fmla="*/ 52491 h 68615"/>
                <a:gd name="connsiteX2" fmla="*/ 46201 w 68615"/>
                <a:gd name="connsiteY2" fmla="*/ 54206 h 68615"/>
                <a:gd name="connsiteX3" fmla="*/ 55807 w 68615"/>
                <a:gd name="connsiteY3" fmla="*/ 39797 h 68615"/>
                <a:gd name="connsiteX4" fmla="*/ 53291 w 68615"/>
                <a:gd name="connsiteY4" fmla="*/ 38082 h 68615"/>
                <a:gd name="connsiteX5" fmla="*/ 46430 w 68615"/>
                <a:gd name="connsiteY5" fmla="*/ 40483 h 68615"/>
                <a:gd name="connsiteX6" fmla="*/ 36252 w 68615"/>
                <a:gd name="connsiteY6" fmla="*/ 33622 h 68615"/>
                <a:gd name="connsiteX7" fmla="*/ 48145 w 68615"/>
                <a:gd name="connsiteY7" fmla="*/ 15896 h 68615"/>
                <a:gd name="connsiteX8" fmla="*/ 58209 w 68615"/>
                <a:gd name="connsiteY8" fmla="*/ 22643 h 68615"/>
                <a:gd name="connsiteX9" fmla="*/ 59009 w 68615"/>
                <a:gd name="connsiteY9" fmla="*/ 32021 h 68615"/>
                <a:gd name="connsiteX10" fmla="*/ 61411 w 68615"/>
                <a:gd name="connsiteY10" fmla="*/ 33736 h 68615"/>
                <a:gd name="connsiteX11" fmla="*/ 68615 w 68615"/>
                <a:gd name="connsiteY11" fmla="*/ 22872 h 68615"/>
                <a:gd name="connsiteX12" fmla="*/ 34536 w 68615"/>
                <a:gd name="connsiteY12" fmla="*/ 0 h 68615"/>
                <a:gd name="connsiteX13" fmla="*/ 32821 w 68615"/>
                <a:gd name="connsiteY13" fmla="*/ 2402 h 68615"/>
                <a:gd name="connsiteX14" fmla="*/ 36595 w 68615"/>
                <a:gd name="connsiteY14" fmla="*/ 11550 h 68615"/>
                <a:gd name="connsiteX15" fmla="*/ 11093 w 68615"/>
                <a:gd name="connsiteY15" fmla="*/ 49632 h 68615"/>
                <a:gd name="connsiteX16" fmla="*/ 1715 w 68615"/>
                <a:gd name="connsiteY16" fmla="*/ 51004 h 68615"/>
                <a:gd name="connsiteX17" fmla="*/ 0 w 68615"/>
                <a:gd name="connsiteY17" fmla="*/ 53634 h 68615"/>
                <a:gd name="connsiteX18" fmla="*/ 34879 w 68615"/>
                <a:gd name="connsiteY18" fmla="*/ 76964 h 68615"/>
                <a:gd name="connsiteX19" fmla="*/ 42770 w 68615"/>
                <a:gd name="connsiteY19" fmla="*/ 65185 h 68615"/>
                <a:gd name="connsiteX20" fmla="*/ 40254 w 68615"/>
                <a:gd name="connsiteY20" fmla="*/ 63469 h 68615"/>
                <a:gd name="connsiteX21" fmla="*/ 29962 w 68615"/>
                <a:gd name="connsiteY21" fmla="*/ 66786 h 68615"/>
                <a:gd name="connsiteX22" fmla="*/ 18983 w 68615"/>
                <a:gd name="connsiteY22" fmla="*/ 59467 h 68615"/>
                <a:gd name="connsiteX23" fmla="*/ 33164 w 68615"/>
                <a:gd name="connsiteY23" fmla="*/ 38310 h 68615"/>
                <a:gd name="connsiteX24" fmla="*/ 33164 w 68615"/>
                <a:gd name="connsiteY24" fmla="*/ 38310 h 68615"/>
                <a:gd name="connsiteX25" fmla="*/ 43342 w 68615"/>
                <a:gd name="connsiteY25" fmla="*/ 45172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615" h="68615">
                  <a:moveTo>
                    <a:pt x="43342" y="45286"/>
                  </a:moveTo>
                  <a:cubicBezTo>
                    <a:pt x="46773" y="47573"/>
                    <a:pt x="46087" y="48831"/>
                    <a:pt x="43685" y="52491"/>
                  </a:cubicBezTo>
                  <a:lnTo>
                    <a:pt x="46201" y="54206"/>
                  </a:lnTo>
                  <a:lnTo>
                    <a:pt x="55807" y="39797"/>
                  </a:lnTo>
                  <a:lnTo>
                    <a:pt x="53291" y="38082"/>
                  </a:lnTo>
                  <a:cubicBezTo>
                    <a:pt x="50890" y="41741"/>
                    <a:pt x="49975" y="42885"/>
                    <a:pt x="46430" y="40483"/>
                  </a:cubicBezTo>
                  <a:lnTo>
                    <a:pt x="36252" y="33622"/>
                  </a:lnTo>
                  <a:lnTo>
                    <a:pt x="48145" y="15896"/>
                  </a:lnTo>
                  <a:cubicBezTo>
                    <a:pt x="48145" y="15896"/>
                    <a:pt x="56036" y="21156"/>
                    <a:pt x="58209" y="22643"/>
                  </a:cubicBezTo>
                  <a:cubicBezTo>
                    <a:pt x="62898" y="25845"/>
                    <a:pt x="61411" y="28475"/>
                    <a:pt x="59009" y="32021"/>
                  </a:cubicBezTo>
                  <a:lnTo>
                    <a:pt x="61411" y="33736"/>
                  </a:lnTo>
                  <a:lnTo>
                    <a:pt x="68615" y="22872"/>
                  </a:lnTo>
                  <a:lnTo>
                    <a:pt x="34536" y="0"/>
                  </a:lnTo>
                  <a:lnTo>
                    <a:pt x="32821" y="2402"/>
                  </a:lnTo>
                  <a:cubicBezTo>
                    <a:pt x="35108" y="4003"/>
                    <a:pt x="39797" y="6633"/>
                    <a:pt x="36595" y="11550"/>
                  </a:cubicBezTo>
                  <a:cubicBezTo>
                    <a:pt x="33278" y="16468"/>
                    <a:pt x="11093" y="49632"/>
                    <a:pt x="11093" y="49632"/>
                  </a:cubicBezTo>
                  <a:cubicBezTo>
                    <a:pt x="7319" y="55350"/>
                    <a:pt x="5718" y="53634"/>
                    <a:pt x="1715" y="51004"/>
                  </a:cubicBezTo>
                  <a:lnTo>
                    <a:pt x="0" y="53634"/>
                  </a:lnTo>
                  <a:lnTo>
                    <a:pt x="34879" y="76964"/>
                  </a:lnTo>
                  <a:lnTo>
                    <a:pt x="42770" y="65185"/>
                  </a:lnTo>
                  <a:lnTo>
                    <a:pt x="40254" y="63469"/>
                  </a:lnTo>
                  <a:cubicBezTo>
                    <a:pt x="36824" y="68730"/>
                    <a:pt x="33507" y="69073"/>
                    <a:pt x="29962" y="66786"/>
                  </a:cubicBezTo>
                  <a:cubicBezTo>
                    <a:pt x="27675" y="65185"/>
                    <a:pt x="18983" y="59467"/>
                    <a:pt x="18983" y="59467"/>
                  </a:cubicBezTo>
                  <a:lnTo>
                    <a:pt x="33164" y="38310"/>
                  </a:lnTo>
                  <a:cubicBezTo>
                    <a:pt x="33164" y="38310"/>
                    <a:pt x="33164" y="38310"/>
                    <a:pt x="33164" y="38310"/>
                  </a:cubicBezTo>
                  <a:lnTo>
                    <a:pt x="43342" y="4517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9636710-1F68-4CB0-B98C-E3A48C9AEDFD}"/>
                </a:ext>
              </a:extLst>
            </p:cNvPr>
            <p:cNvSpPr/>
            <p:nvPr/>
          </p:nvSpPr>
          <p:spPr>
            <a:xfrm>
              <a:off x="1722874" y="693131"/>
              <a:ext cx="45052" cy="68615"/>
            </a:xfrm>
            <a:custGeom>
              <a:avLst/>
              <a:gdLst>
                <a:gd name="connsiteX0" fmla="*/ 20242 w 45743"/>
                <a:gd name="connsiteY0" fmla="*/ 9606 h 68615"/>
                <a:gd name="connsiteX1" fmla="*/ 24587 w 45743"/>
                <a:gd name="connsiteY1" fmla="*/ 2630 h 68615"/>
                <a:gd name="connsiteX2" fmla="*/ 23215 w 45743"/>
                <a:gd name="connsiteY2" fmla="*/ 0 h 68615"/>
                <a:gd name="connsiteX3" fmla="*/ 0 w 45743"/>
                <a:gd name="connsiteY3" fmla="*/ 11893 h 68615"/>
                <a:gd name="connsiteX4" fmla="*/ 1372 w 45743"/>
                <a:gd name="connsiteY4" fmla="*/ 14524 h 68615"/>
                <a:gd name="connsiteX5" fmla="*/ 9721 w 45743"/>
                <a:gd name="connsiteY5" fmla="*/ 15095 h 68615"/>
                <a:gd name="connsiteX6" fmla="*/ 32249 w 45743"/>
                <a:gd name="connsiteY6" fmla="*/ 59124 h 68615"/>
                <a:gd name="connsiteX7" fmla="*/ 27789 w 45743"/>
                <a:gd name="connsiteY7" fmla="*/ 66100 h 68615"/>
                <a:gd name="connsiteX8" fmla="*/ 29162 w 45743"/>
                <a:gd name="connsiteY8" fmla="*/ 68730 h 68615"/>
                <a:gd name="connsiteX9" fmla="*/ 54206 w 45743"/>
                <a:gd name="connsiteY9" fmla="*/ 55922 h 68615"/>
                <a:gd name="connsiteX10" fmla="*/ 52834 w 45743"/>
                <a:gd name="connsiteY10" fmla="*/ 53291 h 68615"/>
                <a:gd name="connsiteX11" fmla="*/ 42770 w 45743"/>
                <a:gd name="connsiteY11" fmla="*/ 53634 h 68615"/>
                <a:gd name="connsiteX12" fmla="*/ 20127 w 45743"/>
                <a:gd name="connsiteY12" fmla="*/ 9606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43" h="68615">
                  <a:moveTo>
                    <a:pt x="20242" y="9606"/>
                  </a:moveTo>
                  <a:cubicBezTo>
                    <a:pt x="18412" y="5947"/>
                    <a:pt x="20127" y="4917"/>
                    <a:pt x="24587" y="2630"/>
                  </a:cubicBezTo>
                  <a:lnTo>
                    <a:pt x="23215" y="0"/>
                  </a:lnTo>
                  <a:lnTo>
                    <a:pt x="0" y="11893"/>
                  </a:lnTo>
                  <a:lnTo>
                    <a:pt x="1372" y="14524"/>
                  </a:lnTo>
                  <a:cubicBezTo>
                    <a:pt x="1372" y="14524"/>
                    <a:pt x="7319" y="10292"/>
                    <a:pt x="9721" y="15095"/>
                  </a:cubicBezTo>
                  <a:cubicBezTo>
                    <a:pt x="10864" y="17383"/>
                    <a:pt x="32249" y="59124"/>
                    <a:pt x="32249" y="59124"/>
                  </a:cubicBezTo>
                  <a:cubicBezTo>
                    <a:pt x="34079" y="62783"/>
                    <a:pt x="32249" y="63812"/>
                    <a:pt x="27789" y="66100"/>
                  </a:cubicBezTo>
                  <a:lnTo>
                    <a:pt x="29162" y="68730"/>
                  </a:lnTo>
                  <a:lnTo>
                    <a:pt x="54206" y="55922"/>
                  </a:lnTo>
                  <a:lnTo>
                    <a:pt x="52834" y="53291"/>
                  </a:lnTo>
                  <a:cubicBezTo>
                    <a:pt x="49060" y="55235"/>
                    <a:pt x="44943" y="57980"/>
                    <a:pt x="42770" y="53634"/>
                  </a:cubicBezTo>
                  <a:cubicBezTo>
                    <a:pt x="40483" y="49289"/>
                    <a:pt x="20127" y="9606"/>
                    <a:pt x="20127" y="960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36789AF-5C43-41F9-85E6-27FD21536BE9}"/>
                </a:ext>
              </a:extLst>
            </p:cNvPr>
            <p:cNvSpPr/>
            <p:nvPr/>
          </p:nvSpPr>
          <p:spPr>
            <a:xfrm>
              <a:off x="1811400" y="653448"/>
              <a:ext cx="56315" cy="68615"/>
            </a:xfrm>
            <a:custGeom>
              <a:avLst/>
              <a:gdLst>
                <a:gd name="connsiteX0" fmla="*/ 64842 w 57179"/>
                <a:gd name="connsiteY0" fmla="*/ 33850 h 68615"/>
                <a:gd name="connsiteX1" fmla="*/ 59695 w 57179"/>
                <a:gd name="connsiteY1" fmla="*/ 8348 h 68615"/>
                <a:gd name="connsiteX2" fmla="*/ 65757 w 57179"/>
                <a:gd name="connsiteY2" fmla="*/ 2859 h 68615"/>
                <a:gd name="connsiteX3" fmla="*/ 65185 w 57179"/>
                <a:gd name="connsiteY3" fmla="*/ 0 h 68615"/>
                <a:gd name="connsiteX4" fmla="*/ 42885 w 57179"/>
                <a:gd name="connsiteY4" fmla="*/ 4460 h 68615"/>
                <a:gd name="connsiteX5" fmla="*/ 43457 w 57179"/>
                <a:gd name="connsiteY5" fmla="*/ 7319 h 68615"/>
                <a:gd name="connsiteX6" fmla="*/ 51347 w 57179"/>
                <a:gd name="connsiteY6" fmla="*/ 10064 h 68615"/>
                <a:gd name="connsiteX7" fmla="*/ 56722 w 57179"/>
                <a:gd name="connsiteY7" fmla="*/ 36938 h 68615"/>
                <a:gd name="connsiteX8" fmla="*/ 56150 w 57179"/>
                <a:gd name="connsiteY8" fmla="*/ 57637 h 68615"/>
                <a:gd name="connsiteX9" fmla="*/ 46201 w 57179"/>
                <a:gd name="connsiteY9" fmla="*/ 64041 h 68615"/>
                <a:gd name="connsiteX10" fmla="*/ 35794 w 57179"/>
                <a:gd name="connsiteY10" fmla="*/ 62783 h 68615"/>
                <a:gd name="connsiteX11" fmla="*/ 25845 w 57179"/>
                <a:gd name="connsiteY11" fmla="*/ 44486 h 68615"/>
                <a:gd name="connsiteX12" fmla="*/ 20127 w 57179"/>
                <a:gd name="connsiteY12" fmla="*/ 16353 h 68615"/>
                <a:gd name="connsiteX13" fmla="*/ 26303 w 57179"/>
                <a:gd name="connsiteY13" fmla="*/ 10864 h 68615"/>
                <a:gd name="connsiteX14" fmla="*/ 25617 w 57179"/>
                <a:gd name="connsiteY14" fmla="*/ 8005 h 68615"/>
                <a:gd name="connsiteX15" fmla="*/ 0 w 57179"/>
                <a:gd name="connsiteY15" fmla="*/ 13151 h 68615"/>
                <a:gd name="connsiteX16" fmla="*/ 572 w 57179"/>
                <a:gd name="connsiteY16" fmla="*/ 16010 h 68615"/>
                <a:gd name="connsiteX17" fmla="*/ 8463 w 57179"/>
                <a:gd name="connsiteY17" fmla="*/ 18755 h 68615"/>
                <a:gd name="connsiteX18" fmla="*/ 14181 w 57179"/>
                <a:gd name="connsiteY18" fmla="*/ 47345 h 68615"/>
                <a:gd name="connsiteX19" fmla="*/ 25960 w 57179"/>
                <a:gd name="connsiteY19" fmla="*/ 67815 h 68615"/>
                <a:gd name="connsiteX20" fmla="*/ 45629 w 57179"/>
                <a:gd name="connsiteY20" fmla="*/ 69873 h 68615"/>
                <a:gd name="connsiteX21" fmla="*/ 61754 w 57179"/>
                <a:gd name="connsiteY21" fmla="*/ 60382 h 68615"/>
                <a:gd name="connsiteX22" fmla="*/ 64727 w 57179"/>
                <a:gd name="connsiteY22" fmla="*/ 33850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79" h="68615">
                  <a:moveTo>
                    <a:pt x="64842" y="33850"/>
                  </a:moveTo>
                  <a:lnTo>
                    <a:pt x="59695" y="8348"/>
                  </a:lnTo>
                  <a:cubicBezTo>
                    <a:pt x="58895" y="4346"/>
                    <a:pt x="60839" y="3888"/>
                    <a:pt x="65757" y="2859"/>
                  </a:cubicBezTo>
                  <a:lnTo>
                    <a:pt x="65185" y="0"/>
                  </a:lnTo>
                  <a:lnTo>
                    <a:pt x="42885" y="4460"/>
                  </a:lnTo>
                  <a:lnTo>
                    <a:pt x="43457" y="7319"/>
                  </a:lnTo>
                  <a:cubicBezTo>
                    <a:pt x="43457" y="7319"/>
                    <a:pt x="50318" y="4917"/>
                    <a:pt x="51347" y="10064"/>
                  </a:cubicBezTo>
                  <a:cubicBezTo>
                    <a:pt x="51576" y="11093"/>
                    <a:pt x="56722" y="36938"/>
                    <a:pt x="56722" y="36938"/>
                  </a:cubicBezTo>
                  <a:cubicBezTo>
                    <a:pt x="58438" y="45629"/>
                    <a:pt x="59467" y="52491"/>
                    <a:pt x="56150" y="57637"/>
                  </a:cubicBezTo>
                  <a:cubicBezTo>
                    <a:pt x="53063" y="62211"/>
                    <a:pt x="48145" y="63584"/>
                    <a:pt x="46201" y="64041"/>
                  </a:cubicBezTo>
                  <a:cubicBezTo>
                    <a:pt x="43228" y="64613"/>
                    <a:pt x="39797" y="64956"/>
                    <a:pt x="35794" y="62783"/>
                  </a:cubicBezTo>
                  <a:cubicBezTo>
                    <a:pt x="32135" y="60839"/>
                    <a:pt x="28361" y="57294"/>
                    <a:pt x="25845" y="44486"/>
                  </a:cubicBezTo>
                  <a:lnTo>
                    <a:pt x="20127" y="16353"/>
                  </a:lnTo>
                  <a:cubicBezTo>
                    <a:pt x="19327" y="12351"/>
                    <a:pt x="21271" y="11779"/>
                    <a:pt x="26303" y="10864"/>
                  </a:cubicBezTo>
                  <a:lnTo>
                    <a:pt x="25617" y="8005"/>
                  </a:lnTo>
                  <a:lnTo>
                    <a:pt x="0" y="13151"/>
                  </a:lnTo>
                  <a:lnTo>
                    <a:pt x="572" y="16010"/>
                  </a:lnTo>
                  <a:cubicBezTo>
                    <a:pt x="572" y="16010"/>
                    <a:pt x="7433" y="13609"/>
                    <a:pt x="8463" y="18755"/>
                  </a:cubicBezTo>
                  <a:cubicBezTo>
                    <a:pt x="8691" y="19899"/>
                    <a:pt x="14181" y="47345"/>
                    <a:pt x="14181" y="47345"/>
                  </a:cubicBezTo>
                  <a:cubicBezTo>
                    <a:pt x="16239" y="57751"/>
                    <a:pt x="20013" y="64270"/>
                    <a:pt x="25960" y="67815"/>
                  </a:cubicBezTo>
                  <a:cubicBezTo>
                    <a:pt x="33507" y="72389"/>
                    <a:pt x="41970" y="70674"/>
                    <a:pt x="45629" y="69873"/>
                  </a:cubicBezTo>
                  <a:cubicBezTo>
                    <a:pt x="50432" y="68844"/>
                    <a:pt x="56608" y="67014"/>
                    <a:pt x="61754" y="60382"/>
                  </a:cubicBezTo>
                  <a:cubicBezTo>
                    <a:pt x="67472" y="52948"/>
                    <a:pt x="66557" y="43228"/>
                    <a:pt x="64727" y="3385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126523D-DD64-41AE-BB6E-1AE9D8C9A18C}"/>
                </a:ext>
              </a:extLst>
            </p:cNvPr>
            <p:cNvSpPr/>
            <p:nvPr/>
          </p:nvSpPr>
          <p:spPr>
            <a:xfrm>
              <a:off x="1990366" y="660081"/>
              <a:ext cx="33789" cy="68615"/>
            </a:xfrm>
            <a:custGeom>
              <a:avLst/>
              <a:gdLst>
                <a:gd name="connsiteX0" fmla="*/ 31334 w 34307"/>
                <a:gd name="connsiteY0" fmla="*/ 11436 h 68615"/>
                <a:gd name="connsiteX1" fmla="*/ 39111 w 34307"/>
                <a:gd name="connsiteY1" fmla="*/ 8806 h 68615"/>
                <a:gd name="connsiteX2" fmla="*/ 39797 w 34307"/>
                <a:gd name="connsiteY2" fmla="*/ 5947 h 68615"/>
                <a:gd name="connsiteX3" fmla="*/ 14409 w 34307"/>
                <a:gd name="connsiteY3" fmla="*/ 0 h 68615"/>
                <a:gd name="connsiteX4" fmla="*/ 13837 w 34307"/>
                <a:gd name="connsiteY4" fmla="*/ 2859 h 68615"/>
                <a:gd name="connsiteX5" fmla="*/ 19899 w 34307"/>
                <a:gd name="connsiteY5" fmla="*/ 8691 h 68615"/>
                <a:gd name="connsiteX6" fmla="*/ 8691 w 34307"/>
                <a:gd name="connsiteY6" fmla="*/ 56951 h 68615"/>
                <a:gd name="connsiteX7" fmla="*/ 686 w 34307"/>
                <a:gd name="connsiteY7" fmla="*/ 59467 h 68615"/>
                <a:gd name="connsiteX8" fmla="*/ 0 w 34307"/>
                <a:gd name="connsiteY8" fmla="*/ 62326 h 68615"/>
                <a:gd name="connsiteX9" fmla="*/ 27446 w 34307"/>
                <a:gd name="connsiteY9" fmla="*/ 68730 h 68615"/>
                <a:gd name="connsiteX10" fmla="*/ 28132 w 34307"/>
                <a:gd name="connsiteY10" fmla="*/ 65871 h 68615"/>
                <a:gd name="connsiteX11" fmla="*/ 20242 w 34307"/>
                <a:gd name="connsiteY11" fmla="*/ 59695 h 68615"/>
                <a:gd name="connsiteX12" fmla="*/ 31334 w 34307"/>
                <a:gd name="connsiteY12" fmla="*/ 11436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07" h="68615">
                  <a:moveTo>
                    <a:pt x="31334" y="11436"/>
                  </a:moveTo>
                  <a:cubicBezTo>
                    <a:pt x="32249" y="7433"/>
                    <a:pt x="34193" y="7662"/>
                    <a:pt x="39111" y="8806"/>
                  </a:cubicBezTo>
                  <a:lnTo>
                    <a:pt x="39797" y="5947"/>
                  </a:lnTo>
                  <a:lnTo>
                    <a:pt x="14409" y="0"/>
                  </a:lnTo>
                  <a:lnTo>
                    <a:pt x="13837" y="2859"/>
                  </a:lnTo>
                  <a:cubicBezTo>
                    <a:pt x="13837" y="2859"/>
                    <a:pt x="21042" y="3431"/>
                    <a:pt x="19899" y="8691"/>
                  </a:cubicBezTo>
                  <a:cubicBezTo>
                    <a:pt x="19327" y="11207"/>
                    <a:pt x="8691" y="56951"/>
                    <a:pt x="8691" y="56951"/>
                  </a:cubicBezTo>
                  <a:cubicBezTo>
                    <a:pt x="7776" y="60953"/>
                    <a:pt x="5718" y="60610"/>
                    <a:pt x="686" y="59467"/>
                  </a:cubicBezTo>
                  <a:lnTo>
                    <a:pt x="0" y="62326"/>
                  </a:lnTo>
                  <a:lnTo>
                    <a:pt x="27446" y="68730"/>
                  </a:lnTo>
                  <a:lnTo>
                    <a:pt x="28132" y="65871"/>
                  </a:lnTo>
                  <a:cubicBezTo>
                    <a:pt x="24015" y="64956"/>
                    <a:pt x="19212" y="64384"/>
                    <a:pt x="20242" y="59695"/>
                  </a:cubicBezTo>
                  <a:cubicBezTo>
                    <a:pt x="21385" y="55007"/>
                    <a:pt x="31334" y="11436"/>
                    <a:pt x="31334" y="1143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781FBEE-1B70-4989-9ECF-1711695A250B}"/>
                </a:ext>
              </a:extLst>
            </p:cNvPr>
            <p:cNvSpPr/>
            <p:nvPr/>
          </p:nvSpPr>
          <p:spPr>
            <a:xfrm>
              <a:off x="2224859" y="871988"/>
              <a:ext cx="67576" cy="45744"/>
            </a:xfrm>
            <a:custGeom>
              <a:avLst/>
              <a:gdLst>
                <a:gd name="connsiteX0" fmla="*/ 59238 w 68615"/>
                <a:gd name="connsiteY0" fmla="*/ 20242 h 45743"/>
                <a:gd name="connsiteX1" fmla="*/ 66100 w 68615"/>
                <a:gd name="connsiteY1" fmla="*/ 24702 h 45743"/>
                <a:gd name="connsiteX2" fmla="*/ 68844 w 68615"/>
                <a:gd name="connsiteY2" fmla="*/ 23444 h 45743"/>
                <a:gd name="connsiteX3" fmla="*/ 57294 w 68615"/>
                <a:gd name="connsiteY3" fmla="*/ 0 h 45743"/>
                <a:gd name="connsiteX4" fmla="*/ 54664 w 68615"/>
                <a:gd name="connsiteY4" fmla="*/ 1258 h 45743"/>
                <a:gd name="connsiteX5" fmla="*/ 53978 w 68615"/>
                <a:gd name="connsiteY5" fmla="*/ 9606 h 45743"/>
                <a:gd name="connsiteX6" fmla="*/ 9606 w 68615"/>
                <a:gd name="connsiteY6" fmla="*/ 31449 h 45743"/>
                <a:gd name="connsiteX7" fmla="*/ 2630 w 68615"/>
                <a:gd name="connsiteY7" fmla="*/ 26874 h 45743"/>
                <a:gd name="connsiteX8" fmla="*/ 0 w 68615"/>
                <a:gd name="connsiteY8" fmla="*/ 28247 h 45743"/>
                <a:gd name="connsiteX9" fmla="*/ 12351 w 68615"/>
                <a:gd name="connsiteY9" fmla="*/ 53520 h 45743"/>
                <a:gd name="connsiteX10" fmla="*/ 14981 w 68615"/>
                <a:gd name="connsiteY10" fmla="*/ 52148 h 45743"/>
                <a:gd name="connsiteX11" fmla="*/ 14867 w 68615"/>
                <a:gd name="connsiteY11" fmla="*/ 42199 h 45743"/>
                <a:gd name="connsiteX12" fmla="*/ 59238 w 68615"/>
                <a:gd name="connsiteY12" fmla="*/ 20356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15" h="45743">
                  <a:moveTo>
                    <a:pt x="59238" y="20242"/>
                  </a:moveTo>
                  <a:cubicBezTo>
                    <a:pt x="62898" y="18412"/>
                    <a:pt x="63927" y="20127"/>
                    <a:pt x="66100" y="24702"/>
                  </a:cubicBezTo>
                  <a:lnTo>
                    <a:pt x="68844" y="23444"/>
                  </a:lnTo>
                  <a:lnTo>
                    <a:pt x="57294" y="0"/>
                  </a:lnTo>
                  <a:lnTo>
                    <a:pt x="54664" y="1258"/>
                  </a:lnTo>
                  <a:cubicBezTo>
                    <a:pt x="54664" y="1258"/>
                    <a:pt x="58781" y="7205"/>
                    <a:pt x="53978" y="9606"/>
                  </a:cubicBezTo>
                  <a:cubicBezTo>
                    <a:pt x="51690" y="10750"/>
                    <a:pt x="9606" y="31449"/>
                    <a:pt x="9606" y="31449"/>
                  </a:cubicBezTo>
                  <a:cubicBezTo>
                    <a:pt x="5947" y="33279"/>
                    <a:pt x="4918" y="31449"/>
                    <a:pt x="2630" y="26874"/>
                  </a:cubicBezTo>
                  <a:lnTo>
                    <a:pt x="0" y="28247"/>
                  </a:lnTo>
                  <a:lnTo>
                    <a:pt x="12351" y="53520"/>
                  </a:lnTo>
                  <a:lnTo>
                    <a:pt x="14981" y="52148"/>
                  </a:lnTo>
                  <a:cubicBezTo>
                    <a:pt x="13151" y="48374"/>
                    <a:pt x="10407" y="44257"/>
                    <a:pt x="14867" y="42199"/>
                  </a:cubicBezTo>
                  <a:cubicBezTo>
                    <a:pt x="19212" y="40026"/>
                    <a:pt x="59238" y="20356"/>
                    <a:pt x="59238" y="2035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88CAE13-EE10-4117-9F87-02AEDE92A66B}"/>
                </a:ext>
              </a:extLst>
            </p:cNvPr>
            <p:cNvSpPr/>
            <p:nvPr/>
          </p:nvSpPr>
          <p:spPr>
            <a:xfrm>
              <a:off x="2247722" y="922421"/>
              <a:ext cx="67576" cy="57180"/>
            </a:xfrm>
            <a:custGeom>
              <a:avLst/>
              <a:gdLst>
                <a:gd name="connsiteX0" fmla="*/ 57408 w 68615"/>
                <a:gd name="connsiteY0" fmla="*/ 0 h 57179"/>
                <a:gd name="connsiteX1" fmla="*/ 44371 w 68615"/>
                <a:gd name="connsiteY1" fmla="*/ 1944 h 57179"/>
                <a:gd name="connsiteX2" fmla="*/ 45286 w 68615"/>
                <a:gd name="connsiteY2" fmla="*/ 5261 h 57179"/>
                <a:gd name="connsiteX3" fmla="*/ 54321 w 68615"/>
                <a:gd name="connsiteY3" fmla="*/ 9835 h 57179"/>
                <a:gd name="connsiteX4" fmla="*/ 57866 w 68615"/>
                <a:gd name="connsiteY4" fmla="*/ 21843 h 57179"/>
                <a:gd name="connsiteX5" fmla="*/ 8920 w 68615"/>
                <a:gd name="connsiteY5" fmla="*/ 36252 h 57179"/>
                <a:gd name="connsiteX6" fmla="*/ 2859 w 68615"/>
                <a:gd name="connsiteY6" fmla="*/ 30534 h 57179"/>
                <a:gd name="connsiteX7" fmla="*/ 0 w 68615"/>
                <a:gd name="connsiteY7" fmla="*/ 31334 h 57179"/>
                <a:gd name="connsiteX8" fmla="*/ 8005 w 68615"/>
                <a:gd name="connsiteY8" fmla="*/ 58323 h 57179"/>
                <a:gd name="connsiteX9" fmla="*/ 10864 w 68615"/>
                <a:gd name="connsiteY9" fmla="*/ 57523 h 57179"/>
                <a:gd name="connsiteX10" fmla="*/ 12351 w 68615"/>
                <a:gd name="connsiteY10" fmla="*/ 47573 h 57179"/>
                <a:gd name="connsiteX11" fmla="*/ 61411 w 68615"/>
                <a:gd name="connsiteY11" fmla="*/ 33164 h 57179"/>
                <a:gd name="connsiteX12" fmla="*/ 64956 w 68615"/>
                <a:gd name="connsiteY12" fmla="*/ 45172 h 57179"/>
                <a:gd name="connsiteX13" fmla="*/ 59810 w 68615"/>
                <a:gd name="connsiteY13" fmla="*/ 53863 h 57179"/>
                <a:gd name="connsiteX14" fmla="*/ 60839 w 68615"/>
                <a:gd name="connsiteY14" fmla="*/ 57180 h 57179"/>
                <a:gd name="connsiteX15" fmla="*/ 72847 w 68615"/>
                <a:gd name="connsiteY15" fmla="*/ 51690 h 57179"/>
                <a:gd name="connsiteX16" fmla="*/ 57523 w 68615"/>
                <a:gd name="connsiteY16" fmla="*/ 0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15" h="57179">
                  <a:moveTo>
                    <a:pt x="57408" y="0"/>
                  </a:moveTo>
                  <a:lnTo>
                    <a:pt x="44371" y="1944"/>
                  </a:lnTo>
                  <a:lnTo>
                    <a:pt x="45286" y="5261"/>
                  </a:lnTo>
                  <a:cubicBezTo>
                    <a:pt x="49632" y="4574"/>
                    <a:pt x="52719" y="4346"/>
                    <a:pt x="54321" y="9835"/>
                  </a:cubicBezTo>
                  <a:cubicBezTo>
                    <a:pt x="54664" y="10864"/>
                    <a:pt x="55235" y="12808"/>
                    <a:pt x="57866" y="21843"/>
                  </a:cubicBezTo>
                  <a:cubicBezTo>
                    <a:pt x="50547" y="24015"/>
                    <a:pt x="8920" y="36252"/>
                    <a:pt x="8920" y="36252"/>
                  </a:cubicBezTo>
                  <a:cubicBezTo>
                    <a:pt x="5032" y="37395"/>
                    <a:pt x="4231" y="35451"/>
                    <a:pt x="2859" y="30534"/>
                  </a:cubicBezTo>
                  <a:lnTo>
                    <a:pt x="0" y="31334"/>
                  </a:lnTo>
                  <a:lnTo>
                    <a:pt x="8005" y="58323"/>
                  </a:lnTo>
                  <a:lnTo>
                    <a:pt x="10864" y="57523"/>
                  </a:lnTo>
                  <a:cubicBezTo>
                    <a:pt x="9720" y="53406"/>
                    <a:pt x="7776" y="48946"/>
                    <a:pt x="12351" y="47573"/>
                  </a:cubicBezTo>
                  <a:cubicBezTo>
                    <a:pt x="16696" y="46315"/>
                    <a:pt x="55007" y="34994"/>
                    <a:pt x="61411" y="33164"/>
                  </a:cubicBezTo>
                  <a:cubicBezTo>
                    <a:pt x="64041" y="42198"/>
                    <a:pt x="64727" y="44143"/>
                    <a:pt x="64956" y="45172"/>
                  </a:cubicBezTo>
                  <a:cubicBezTo>
                    <a:pt x="66557" y="50661"/>
                    <a:pt x="63812" y="52148"/>
                    <a:pt x="59810" y="53863"/>
                  </a:cubicBezTo>
                  <a:lnTo>
                    <a:pt x="60839" y="57180"/>
                  </a:lnTo>
                  <a:lnTo>
                    <a:pt x="72847" y="51690"/>
                  </a:lnTo>
                  <a:lnTo>
                    <a:pt x="57523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96A363B-B371-439F-AF16-5AFC33861D19}"/>
                </a:ext>
              </a:extLst>
            </p:cNvPr>
            <p:cNvSpPr/>
            <p:nvPr/>
          </p:nvSpPr>
          <p:spPr>
            <a:xfrm>
              <a:off x="2146244" y="753627"/>
              <a:ext cx="67576" cy="80051"/>
            </a:xfrm>
            <a:custGeom>
              <a:avLst/>
              <a:gdLst>
                <a:gd name="connsiteX0" fmla="*/ 71017 w 68615"/>
                <a:gd name="connsiteY0" fmla="*/ 30991 h 80051"/>
                <a:gd name="connsiteX1" fmla="*/ 62440 w 68615"/>
                <a:gd name="connsiteY1" fmla="*/ 17383 h 80051"/>
                <a:gd name="connsiteX2" fmla="*/ 44943 w 68615"/>
                <a:gd name="connsiteY2" fmla="*/ 0 h 80051"/>
                <a:gd name="connsiteX3" fmla="*/ 42885 w 68615"/>
                <a:gd name="connsiteY3" fmla="*/ 2173 h 80051"/>
                <a:gd name="connsiteX4" fmla="*/ 44943 w 68615"/>
                <a:gd name="connsiteY4" fmla="*/ 10178 h 80051"/>
                <a:gd name="connsiteX5" fmla="*/ 10178 w 68615"/>
                <a:gd name="connsiteY5" fmla="*/ 45401 h 80051"/>
                <a:gd name="connsiteX6" fmla="*/ 2059 w 68615"/>
                <a:gd name="connsiteY6" fmla="*/ 43342 h 80051"/>
                <a:gd name="connsiteX7" fmla="*/ 0 w 68615"/>
                <a:gd name="connsiteY7" fmla="*/ 45515 h 80051"/>
                <a:gd name="connsiteX8" fmla="*/ 20013 w 68615"/>
                <a:gd name="connsiteY8" fmla="*/ 65299 h 80051"/>
                <a:gd name="connsiteX9" fmla="*/ 22071 w 68615"/>
                <a:gd name="connsiteY9" fmla="*/ 63241 h 80051"/>
                <a:gd name="connsiteX10" fmla="*/ 18641 w 68615"/>
                <a:gd name="connsiteY10" fmla="*/ 53749 h 80051"/>
                <a:gd name="connsiteX11" fmla="*/ 31792 w 68615"/>
                <a:gd name="connsiteY11" fmla="*/ 40369 h 80051"/>
                <a:gd name="connsiteX12" fmla="*/ 37167 w 68615"/>
                <a:gd name="connsiteY12" fmla="*/ 45629 h 80051"/>
                <a:gd name="connsiteX13" fmla="*/ 34880 w 68615"/>
                <a:gd name="connsiteY13" fmla="*/ 59924 h 80051"/>
                <a:gd name="connsiteX14" fmla="*/ 34422 w 68615"/>
                <a:gd name="connsiteY14" fmla="*/ 76849 h 80051"/>
                <a:gd name="connsiteX15" fmla="*/ 39797 w 68615"/>
                <a:gd name="connsiteY15" fmla="*/ 84511 h 80051"/>
                <a:gd name="connsiteX16" fmla="*/ 45858 w 68615"/>
                <a:gd name="connsiteY16" fmla="*/ 90458 h 80051"/>
                <a:gd name="connsiteX17" fmla="*/ 47802 w 68615"/>
                <a:gd name="connsiteY17" fmla="*/ 88514 h 80051"/>
                <a:gd name="connsiteX18" fmla="*/ 46430 w 68615"/>
                <a:gd name="connsiteY18" fmla="*/ 86799 h 80051"/>
                <a:gd name="connsiteX19" fmla="*/ 43914 w 68615"/>
                <a:gd name="connsiteY19" fmla="*/ 76621 h 80051"/>
                <a:gd name="connsiteX20" fmla="*/ 45972 w 68615"/>
                <a:gd name="connsiteY20" fmla="*/ 53063 h 80051"/>
                <a:gd name="connsiteX21" fmla="*/ 46430 w 68615"/>
                <a:gd name="connsiteY21" fmla="*/ 49060 h 80051"/>
                <a:gd name="connsiteX22" fmla="*/ 67129 w 68615"/>
                <a:gd name="connsiteY22" fmla="*/ 43342 h 80051"/>
                <a:gd name="connsiteX23" fmla="*/ 71246 w 68615"/>
                <a:gd name="connsiteY23" fmla="*/ 30877 h 80051"/>
                <a:gd name="connsiteX24" fmla="*/ 56150 w 68615"/>
                <a:gd name="connsiteY24" fmla="*/ 38653 h 80051"/>
                <a:gd name="connsiteX25" fmla="*/ 44486 w 68615"/>
                <a:gd name="connsiteY25" fmla="*/ 43914 h 80051"/>
                <a:gd name="connsiteX26" fmla="*/ 39683 w 68615"/>
                <a:gd name="connsiteY26" fmla="*/ 40941 h 80051"/>
                <a:gd name="connsiteX27" fmla="*/ 35451 w 68615"/>
                <a:gd name="connsiteY27" fmla="*/ 36824 h 80051"/>
                <a:gd name="connsiteX28" fmla="*/ 54892 w 68615"/>
                <a:gd name="connsiteY28" fmla="*/ 17154 h 80051"/>
                <a:gd name="connsiteX29" fmla="*/ 57751 w 68615"/>
                <a:gd name="connsiteY29" fmla="*/ 20013 h 80051"/>
                <a:gd name="connsiteX30" fmla="*/ 56150 w 68615"/>
                <a:gd name="connsiteY30" fmla="*/ 38768 h 8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615" h="80051">
                  <a:moveTo>
                    <a:pt x="71017" y="30991"/>
                  </a:moveTo>
                  <a:cubicBezTo>
                    <a:pt x="69873" y="25388"/>
                    <a:pt x="66100" y="20928"/>
                    <a:pt x="62440" y="17383"/>
                  </a:cubicBezTo>
                  <a:lnTo>
                    <a:pt x="44943" y="0"/>
                  </a:lnTo>
                  <a:lnTo>
                    <a:pt x="42885" y="2173"/>
                  </a:lnTo>
                  <a:cubicBezTo>
                    <a:pt x="42885" y="2173"/>
                    <a:pt x="48717" y="6404"/>
                    <a:pt x="44943" y="10178"/>
                  </a:cubicBezTo>
                  <a:cubicBezTo>
                    <a:pt x="43113" y="12122"/>
                    <a:pt x="10178" y="45401"/>
                    <a:pt x="10178" y="45401"/>
                  </a:cubicBezTo>
                  <a:cubicBezTo>
                    <a:pt x="7319" y="48374"/>
                    <a:pt x="5718" y="46887"/>
                    <a:pt x="2059" y="43342"/>
                  </a:cubicBezTo>
                  <a:lnTo>
                    <a:pt x="0" y="45515"/>
                  </a:lnTo>
                  <a:lnTo>
                    <a:pt x="20013" y="65299"/>
                  </a:lnTo>
                  <a:lnTo>
                    <a:pt x="22071" y="63241"/>
                  </a:lnTo>
                  <a:cubicBezTo>
                    <a:pt x="19098" y="60267"/>
                    <a:pt x="15210" y="57294"/>
                    <a:pt x="18641" y="53749"/>
                  </a:cubicBezTo>
                  <a:lnTo>
                    <a:pt x="31792" y="40369"/>
                  </a:lnTo>
                  <a:lnTo>
                    <a:pt x="37167" y="45629"/>
                  </a:lnTo>
                  <a:lnTo>
                    <a:pt x="34880" y="59924"/>
                  </a:lnTo>
                  <a:cubicBezTo>
                    <a:pt x="33622" y="68044"/>
                    <a:pt x="33164" y="72961"/>
                    <a:pt x="34422" y="76849"/>
                  </a:cubicBezTo>
                  <a:cubicBezTo>
                    <a:pt x="35223" y="79365"/>
                    <a:pt x="36481" y="81195"/>
                    <a:pt x="39797" y="84511"/>
                  </a:cubicBezTo>
                  <a:lnTo>
                    <a:pt x="45858" y="90458"/>
                  </a:lnTo>
                  <a:lnTo>
                    <a:pt x="47802" y="88514"/>
                  </a:lnTo>
                  <a:lnTo>
                    <a:pt x="46430" y="86799"/>
                  </a:lnTo>
                  <a:cubicBezTo>
                    <a:pt x="45744" y="85655"/>
                    <a:pt x="43800" y="83025"/>
                    <a:pt x="43914" y="76621"/>
                  </a:cubicBezTo>
                  <a:cubicBezTo>
                    <a:pt x="43914" y="70560"/>
                    <a:pt x="44943" y="62783"/>
                    <a:pt x="45972" y="53063"/>
                  </a:cubicBezTo>
                  <a:cubicBezTo>
                    <a:pt x="45972" y="53063"/>
                    <a:pt x="46315" y="49975"/>
                    <a:pt x="46430" y="49060"/>
                  </a:cubicBezTo>
                  <a:cubicBezTo>
                    <a:pt x="56036" y="49861"/>
                    <a:pt x="62326" y="48145"/>
                    <a:pt x="67129" y="43342"/>
                  </a:cubicBezTo>
                  <a:cubicBezTo>
                    <a:pt x="71474" y="38882"/>
                    <a:pt x="71703" y="33278"/>
                    <a:pt x="71246" y="30877"/>
                  </a:cubicBezTo>
                  <a:close/>
                  <a:moveTo>
                    <a:pt x="56150" y="38653"/>
                  </a:moveTo>
                  <a:cubicBezTo>
                    <a:pt x="50890" y="43914"/>
                    <a:pt x="46544" y="44143"/>
                    <a:pt x="44486" y="43914"/>
                  </a:cubicBezTo>
                  <a:cubicBezTo>
                    <a:pt x="42885" y="43685"/>
                    <a:pt x="41970" y="43228"/>
                    <a:pt x="39683" y="40941"/>
                  </a:cubicBezTo>
                  <a:lnTo>
                    <a:pt x="35451" y="36824"/>
                  </a:lnTo>
                  <a:lnTo>
                    <a:pt x="54892" y="17154"/>
                  </a:lnTo>
                  <a:lnTo>
                    <a:pt x="57751" y="20013"/>
                  </a:lnTo>
                  <a:cubicBezTo>
                    <a:pt x="60953" y="23215"/>
                    <a:pt x="64270" y="30534"/>
                    <a:pt x="56150" y="387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D2CB1F6-7D31-42A9-8AC1-A5B26526F932}"/>
                </a:ext>
              </a:extLst>
            </p:cNvPr>
            <p:cNvSpPr/>
            <p:nvPr/>
          </p:nvSpPr>
          <p:spPr>
            <a:xfrm>
              <a:off x="1515976" y="991951"/>
              <a:ext cx="56315" cy="57180"/>
            </a:xfrm>
            <a:custGeom>
              <a:avLst/>
              <a:gdLst>
                <a:gd name="connsiteX0" fmla="*/ 44829 w 57179"/>
                <a:gd name="connsiteY0" fmla="*/ 30305 h 57179"/>
                <a:gd name="connsiteX1" fmla="*/ 36938 w 57179"/>
                <a:gd name="connsiteY1" fmla="*/ 28475 h 57179"/>
                <a:gd name="connsiteX2" fmla="*/ 12465 w 57179"/>
                <a:gd name="connsiteY2" fmla="*/ 10521 h 57179"/>
                <a:gd name="connsiteX3" fmla="*/ 9034 w 57179"/>
                <a:gd name="connsiteY3" fmla="*/ 6061 h 57179"/>
                <a:gd name="connsiteX4" fmla="*/ 8462 w 57179"/>
                <a:gd name="connsiteY4" fmla="*/ 2630 h 57179"/>
                <a:gd name="connsiteX5" fmla="*/ 8691 w 57179"/>
                <a:gd name="connsiteY5" fmla="*/ 343 h 57179"/>
                <a:gd name="connsiteX6" fmla="*/ 5718 w 57179"/>
                <a:gd name="connsiteY6" fmla="*/ 0 h 57179"/>
                <a:gd name="connsiteX7" fmla="*/ 3774 w 57179"/>
                <a:gd name="connsiteY7" fmla="*/ 20928 h 57179"/>
                <a:gd name="connsiteX8" fmla="*/ 6861 w 57179"/>
                <a:gd name="connsiteY8" fmla="*/ 21271 h 57179"/>
                <a:gd name="connsiteX9" fmla="*/ 7090 w 57179"/>
                <a:gd name="connsiteY9" fmla="*/ 19098 h 57179"/>
                <a:gd name="connsiteX10" fmla="*/ 8577 w 57179"/>
                <a:gd name="connsiteY10" fmla="*/ 18069 h 57179"/>
                <a:gd name="connsiteX11" fmla="*/ 12465 w 57179"/>
                <a:gd name="connsiteY11" fmla="*/ 19555 h 57179"/>
                <a:gd name="connsiteX12" fmla="*/ 32707 w 57179"/>
                <a:gd name="connsiteY12" fmla="*/ 33164 h 57179"/>
                <a:gd name="connsiteX13" fmla="*/ 8234 w 57179"/>
                <a:gd name="connsiteY13" fmla="*/ 44257 h 57179"/>
                <a:gd name="connsiteX14" fmla="*/ 5718 w 57179"/>
                <a:gd name="connsiteY14" fmla="*/ 44943 h 57179"/>
                <a:gd name="connsiteX15" fmla="*/ 5032 w 57179"/>
                <a:gd name="connsiteY15" fmla="*/ 44371 h 57179"/>
                <a:gd name="connsiteX16" fmla="*/ 5032 w 57179"/>
                <a:gd name="connsiteY16" fmla="*/ 43914 h 57179"/>
                <a:gd name="connsiteX17" fmla="*/ 5032 w 57179"/>
                <a:gd name="connsiteY17" fmla="*/ 41970 h 57179"/>
                <a:gd name="connsiteX18" fmla="*/ 2173 w 57179"/>
                <a:gd name="connsiteY18" fmla="*/ 41627 h 57179"/>
                <a:gd name="connsiteX19" fmla="*/ 0 w 57179"/>
                <a:gd name="connsiteY19" fmla="*/ 65299 h 57179"/>
                <a:gd name="connsiteX20" fmla="*/ 2859 w 57179"/>
                <a:gd name="connsiteY20" fmla="*/ 65528 h 57179"/>
                <a:gd name="connsiteX21" fmla="*/ 4346 w 57179"/>
                <a:gd name="connsiteY21" fmla="*/ 60382 h 57179"/>
                <a:gd name="connsiteX22" fmla="*/ 10635 w 57179"/>
                <a:gd name="connsiteY22" fmla="*/ 55464 h 57179"/>
                <a:gd name="connsiteX23" fmla="*/ 35451 w 57179"/>
                <a:gd name="connsiteY23" fmla="*/ 43228 h 57179"/>
                <a:gd name="connsiteX24" fmla="*/ 44028 w 57179"/>
                <a:gd name="connsiteY24" fmla="*/ 42199 h 57179"/>
                <a:gd name="connsiteX25" fmla="*/ 57866 w 57179"/>
                <a:gd name="connsiteY25" fmla="*/ 43457 h 57179"/>
                <a:gd name="connsiteX26" fmla="*/ 62669 w 57179"/>
                <a:gd name="connsiteY26" fmla="*/ 50890 h 57179"/>
                <a:gd name="connsiteX27" fmla="*/ 65413 w 57179"/>
                <a:gd name="connsiteY27" fmla="*/ 51119 h 57179"/>
                <a:gd name="connsiteX28" fmla="*/ 67929 w 57179"/>
                <a:gd name="connsiteY28" fmla="*/ 23215 h 57179"/>
                <a:gd name="connsiteX29" fmla="*/ 65299 w 57179"/>
                <a:gd name="connsiteY29" fmla="*/ 22986 h 57179"/>
                <a:gd name="connsiteX30" fmla="*/ 58781 w 57179"/>
                <a:gd name="connsiteY30" fmla="*/ 31449 h 57179"/>
                <a:gd name="connsiteX31" fmla="*/ 45172 w 57179"/>
                <a:gd name="connsiteY31" fmla="*/ 30191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79" h="57179">
                  <a:moveTo>
                    <a:pt x="44829" y="30305"/>
                  </a:moveTo>
                  <a:cubicBezTo>
                    <a:pt x="42198" y="30077"/>
                    <a:pt x="39683" y="29848"/>
                    <a:pt x="36938" y="28475"/>
                  </a:cubicBezTo>
                  <a:cubicBezTo>
                    <a:pt x="33621" y="26760"/>
                    <a:pt x="15438" y="13494"/>
                    <a:pt x="12465" y="10521"/>
                  </a:cubicBezTo>
                  <a:cubicBezTo>
                    <a:pt x="10407" y="8577"/>
                    <a:pt x="9606" y="7662"/>
                    <a:pt x="9034" y="6061"/>
                  </a:cubicBezTo>
                  <a:cubicBezTo>
                    <a:pt x="8462" y="4803"/>
                    <a:pt x="8348" y="3545"/>
                    <a:pt x="8462" y="2630"/>
                  </a:cubicBezTo>
                  <a:cubicBezTo>
                    <a:pt x="8462" y="1830"/>
                    <a:pt x="8691" y="343"/>
                    <a:pt x="8691" y="343"/>
                  </a:cubicBezTo>
                  <a:lnTo>
                    <a:pt x="5718" y="0"/>
                  </a:lnTo>
                  <a:lnTo>
                    <a:pt x="3774" y="20928"/>
                  </a:lnTo>
                  <a:lnTo>
                    <a:pt x="6861" y="21271"/>
                  </a:lnTo>
                  <a:cubicBezTo>
                    <a:pt x="6861" y="21271"/>
                    <a:pt x="6976" y="19670"/>
                    <a:pt x="7090" y="19098"/>
                  </a:cubicBezTo>
                  <a:cubicBezTo>
                    <a:pt x="7090" y="18526"/>
                    <a:pt x="7776" y="18069"/>
                    <a:pt x="8577" y="18069"/>
                  </a:cubicBezTo>
                  <a:cubicBezTo>
                    <a:pt x="9606" y="18069"/>
                    <a:pt x="10864" y="18641"/>
                    <a:pt x="12465" y="19555"/>
                  </a:cubicBezTo>
                  <a:cubicBezTo>
                    <a:pt x="13723" y="20242"/>
                    <a:pt x="32707" y="33164"/>
                    <a:pt x="32707" y="33164"/>
                  </a:cubicBezTo>
                  <a:cubicBezTo>
                    <a:pt x="32707" y="33164"/>
                    <a:pt x="10292" y="43571"/>
                    <a:pt x="8234" y="44257"/>
                  </a:cubicBezTo>
                  <a:cubicBezTo>
                    <a:pt x="7776" y="44486"/>
                    <a:pt x="6290" y="45058"/>
                    <a:pt x="5718" y="44943"/>
                  </a:cubicBezTo>
                  <a:cubicBezTo>
                    <a:pt x="5375" y="44943"/>
                    <a:pt x="5032" y="44714"/>
                    <a:pt x="5032" y="44371"/>
                  </a:cubicBezTo>
                  <a:cubicBezTo>
                    <a:pt x="5032" y="44371"/>
                    <a:pt x="5032" y="43914"/>
                    <a:pt x="5032" y="43914"/>
                  </a:cubicBezTo>
                  <a:cubicBezTo>
                    <a:pt x="5032" y="43342"/>
                    <a:pt x="5032" y="41970"/>
                    <a:pt x="5032" y="41970"/>
                  </a:cubicBezTo>
                  <a:lnTo>
                    <a:pt x="2173" y="41627"/>
                  </a:lnTo>
                  <a:lnTo>
                    <a:pt x="0" y="65299"/>
                  </a:lnTo>
                  <a:lnTo>
                    <a:pt x="2859" y="65528"/>
                  </a:lnTo>
                  <a:cubicBezTo>
                    <a:pt x="2859" y="65528"/>
                    <a:pt x="3088" y="62326"/>
                    <a:pt x="4346" y="60382"/>
                  </a:cubicBezTo>
                  <a:cubicBezTo>
                    <a:pt x="5375" y="58895"/>
                    <a:pt x="7662" y="57065"/>
                    <a:pt x="10635" y="55464"/>
                  </a:cubicBezTo>
                  <a:cubicBezTo>
                    <a:pt x="15210" y="52948"/>
                    <a:pt x="34193" y="43685"/>
                    <a:pt x="35451" y="43228"/>
                  </a:cubicBezTo>
                  <a:cubicBezTo>
                    <a:pt x="37967" y="42313"/>
                    <a:pt x="39683" y="41741"/>
                    <a:pt x="44028" y="42199"/>
                  </a:cubicBezTo>
                  <a:cubicBezTo>
                    <a:pt x="44028" y="42199"/>
                    <a:pt x="52491" y="42999"/>
                    <a:pt x="57866" y="43457"/>
                  </a:cubicBezTo>
                  <a:cubicBezTo>
                    <a:pt x="63126" y="43914"/>
                    <a:pt x="63012" y="46887"/>
                    <a:pt x="62669" y="50890"/>
                  </a:cubicBezTo>
                  <a:lnTo>
                    <a:pt x="65413" y="51119"/>
                  </a:lnTo>
                  <a:lnTo>
                    <a:pt x="67929" y="23215"/>
                  </a:lnTo>
                  <a:lnTo>
                    <a:pt x="65299" y="22986"/>
                  </a:lnTo>
                  <a:cubicBezTo>
                    <a:pt x="64842" y="27675"/>
                    <a:pt x="64842" y="32021"/>
                    <a:pt x="58781" y="31449"/>
                  </a:cubicBezTo>
                  <a:cubicBezTo>
                    <a:pt x="52720" y="30877"/>
                    <a:pt x="45172" y="30191"/>
                    <a:pt x="45172" y="3019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3CFA07F-B36B-42EB-A20C-88207537F0C3}"/>
                </a:ext>
              </a:extLst>
            </p:cNvPr>
            <p:cNvSpPr/>
            <p:nvPr/>
          </p:nvSpPr>
          <p:spPr>
            <a:xfrm>
              <a:off x="2262139" y="992523"/>
              <a:ext cx="56315" cy="57180"/>
            </a:xfrm>
            <a:custGeom>
              <a:avLst/>
              <a:gdLst>
                <a:gd name="connsiteX0" fmla="*/ 24015 w 57179"/>
                <a:gd name="connsiteY0" fmla="*/ 42770 h 57179"/>
                <a:gd name="connsiteX1" fmla="*/ 32020 w 57179"/>
                <a:gd name="connsiteY1" fmla="*/ 43228 h 57179"/>
                <a:gd name="connsiteX2" fmla="*/ 59467 w 57179"/>
                <a:gd name="connsiteY2" fmla="*/ 56265 h 57179"/>
                <a:gd name="connsiteX3" fmla="*/ 63698 w 57179"/>
                <a:gd name="connsiteY3" fmla="*/ 60039 h 57179"/>
                <a:gd name="connsiteX4" fmla="*/ 64956 w 57179"/>
                <a:gd name="connsiteY4" fmla="*/ 63241 h 57179"/>
                <a:gd name="connsiteX5" fmla="*/ 65185 w 57179"/>
                <a:gd name="connsiteY5" fmla="*/ 65528 h 57179"/>
                <a:gd name="connsiteX6" fmla="*/ 68158 w 57179"/>
                <a:gd name="connsiteY6" fmla="*/ 65185 h 57179"/>
                <a:gd name="connsiteX7" fmla="*/ 66100 w 57179"/>
                <a:gd name="connsiteY7" fmla="*/ 44257 h 57179"/>
                <a:gd name="connsiteX8" fmla="*/ 63012 w 57179"/>
                <a:gd name="connsiteY8" fmla="*/ 44600 h 57179"/>
                <a:gd name="connsiteX9" fmla="*/ 63241 w 57179"/>
                <a:gd name="connsiteY9" fmla="*/ 46773 h 57179"/>
                <a:gd name="connsiteX10" fmla="*/ 61983 w 57179"/>
                <a:gd name="connsiteY10" fmla="*/ 48031 h 57179"/>
                <a:gd name="connsiteX11" fmla="*/ 57866 w 57179"/>
                <a:gd name="connsiteY11" fmla="*/ 47345 h 57179"/>
                <a:gd name="connsiteX12" fmla="*/ 35451 w 57179"/>
                <a:gd name="connsiteY12" fmla="*/ 37738 h 57179"/>
                <a:gd name="connsiteX13" fmla="*/ 57408 w 57179"/>
                <a:gd name="connsiteY13" fmla="*/ 22186 h 57179"/>
                <a:gd name="connsiteX14" fmla="*/ 59810 w 57179"/>
                <a:gd name="connsiteY14" fmla="*/ 21042 h 57179"/>
                <a:gd name="connsiteX15" fmla="*/ 60610 w 57179"/>
                <a:gd name="connsiteY15" fmla="*/ 21499 h 57179"/>
                <a:gd name="connsiteX16" fmla="*/ 60725 w 57179"/>
                <a:gd name="connsiteY16" fmla="*/ 21957 h 57179"/>
                <a:gd name="connsiteX17" fmla="*/ 60953 w 57179"/>
                <a:gd name="connsiteY17" fmla="*/ 23901 h 57179"/>
                <a:gd name="connsiteX18" fmla="*/ 63812 w 57179"/>
                <a:gd name="connsiteY18" fmla="*/ 23558 h 57179"/>
                <a:gd name="connsiteX19" fmla="*/ 61525 w 57179"/>
                <a:gd name="connsiteY19" fmla="*/ 0 h 57179"/>
                <a:gd name="connsiteX20" fmla="*/ 58666 w 57179"/>
                <a:gd name="connsiteY20" fmla="*/ 343 h 57179"/>
                <a:gd name="connsiteX21" fmla="*/ 58094 w 57179"/>
                <a:gd name="connsiteY21" fmla="*/ 5718 h 57179"/>
                <a:gd name="connsiteX22" fmla="*/ 52948 w 57179"/>
                <a:gd name="connsiteY22" fmla="*/ 11665 h 57179"/>
                <a:gd name="connsiteX23" fmla="*/ 30877 w 57179"/>
                <a:gd name="connsiteY23" fmla="*/ 28361 h 57179"/>
                <a:gd name="connsiteX24" fmla="*/ 22757 w 57179"/>
                <a:gd name="connsiteY24" fmla="*/ 30991 h 57179"/>
                <a:gd name="connsiteX25" fmla="*/ 8920 w 57179"/>
                <a:gd name="connsiteY25" fmla="*/ 32364 h 57179"/>
                <a:gd name="connsiteX26" fmla="*/ 2745 w 57179"/>
                <a:gd name="connsiteY26" fmla="*/ 25959 h 57179"/>
                <a:gd name="connsiteX27" fmla="*/ 0 w 57179"/>
                <a:gd name="connsiteY27" fmla="*/ 26303 h 57179"/>
                <a:gd name="connsiteX28" fmla="*/ 2745 w 57179"/>
                <a:gd name="connsiteY28" fmla="*/ 54092 h 57179"/>
                <a:gd name="connsiteX29" fmla="*/ 5375 w 57179"/>
                <a:gd name="connsiteY29" fmla="*/ 53863 h 57179"/>
                <a:gd name="connsiteX30" fmla="*/ 10292 w 57179"/>
                <a:gd name="connsiteY30" fmla="*/ 44371 h 57179"/>
                <a:gd name="connsiteX31" fmla="*/ 23901 w 57179"/>
                <a:gd name="connsiteY31" fmla="*/ 42999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79" h="57179">
                  <a:moveTo>
                    <a:pt x="24015" y="42770"/>
                  </a:moveTo>
                  <a:cubicBezTo>
                    <a:pt x="26646" y="42542"/>
                    <a:pt x="29047" y="42199"/>
                    <a:pt x="32020" y="43228"/>
                  </a:cubicBezTo>
                  <a:cubicBezTo>
                    <a:pt x="35566" y="44257"/>
                    <a:pt x="55922" y="53749"/>
                    <a:pt x="59467" y="56265"/>
                  </a:cubicBezTo>
                  <a:cubicBezTo>
                    <a:pt x="61868" y="57866"/>
                    <a:pt x="62783" y="58552"/>
                    <a:pt x="63698" y="60039"/>
                  </a:cubicBezTo>
                  <a:cubicBezTo>
                    <a:pt x="64499" y="61182"/>
                    <a:pt x="64842" y="62326"/>
                    <a:pt x="64956" y="63241"/>
                  </a:cubicBezTo>
                  <a:cubicBezTo>
                    <a:pt x="64956" y="64041"/>
                    <a:pt x="65185" y="65528"/>
                    <a:pt x="65185" y="65528"/>
                  </a:cubicBezTo>
                  <a:lnTo>
                    <a:pt x="68158" y="65185"/>
                  </a:lnTo>
                  <a:lnTo>
                    <a:pt x="66100" y="44257"/>
                  </a:lnTo>
                  <a:lnTo>
                    <a:pt x="63012" y="44600"/>
                  </a:lnTo>
                  <a:cubicBezTo>
                    <a:pt x="63012" y="44600"/>
                    <a:pt x="63126" y="46201"/>
                    <a:pt x="63241" y="46773"/>
                  </a:cubicBezTo>
                  <a:cubicBezTo>
                    <a:pt x="63241" y="47345"/>
                    <a:pt x="62783" y="47917"/>
                    <a:pt x="61983" y="48031"/>
                  </a:cubicBezTo>
                  <a:cubicBezTo>
                    <a:pt x="60953" y="48031"/>
                    <a:pt x="59581" y="47917"/>
                    <a:pt x="57866" y="47345"/>
                  </a:cubicBezTo>
                  <a:cubicBezTo>
                    <a:pt x="56608" y="46887"/>
                    <a:pt x="35451" y="37738"/>
                    <a:pt x="35451" y="37738"/>
                  </a:cubicBezTo>
                  <a:cubicBezTo>
                    <a:pt x="35451" y="37738"/>
                    <a:pt x="55579" y="23329"/>
                    <a:pt x="57408" y="22186"/>
                  </a:cubicBezTo>
                  <a:cubicBezTo>
                    <a:pt x="57866" y="21843"/>
                    <a:pt x="59124" y="21042"/>
                    <a:pt x="59810" y="21042"/>
                  </a:cubicBezTo>
                  <a:cubicBezTo>
                    <a:pt x="60153" y="21042"/>
                    <a:pt x="60496" y="21042"/>
                    <a:pt x="60610" y="21499"/>
                  </a:cubicBezTo>
                  <a:cubicBezTo>
                    <a:pt x="60610" y="21499"/>
                    <a:pt x="60725" y="21957"/>
                    <a:pt x="60725" y="21957"/>
                  </a:cubicBezTo>
                  <a:cubicBezTo>
                    <a:pt x="60953" y="22529"/>
                    <a:pt x="60953" y="23901"/>
                    <a:pt x="60953" y="23901"/>
                  </a:cubicBezTo>
                  <a:lnTo>
                    <a:pt x="63812" y="23558"/>
                  </a:lnTo>
                  <a:lnTo>
                    <a:pt x="61525" y="0"/>
                  </a:lnTo>
                  <a:lnTo>
                    <a:pt x="58666" y="343"/>
                  </a:lnTo>
                  <a:cubicBezTo>
                    <a:pt x="58666" y="343"/>
                    <a:pt x="59124" y="3545"/>
                    <a:pt x="58094" y="5718"/>
                  </a:cubicBezTo>
                  <a:cubicBezTo>
                    <a:pt x="57408" y="7433"/>
                    <a:pt x="55464" y="9606"/>
                    <a:pt x="52948" y="11665"/>
                  </a:cubicBezTo>
                  <a:cubicBezTo>
                    <a:pt x="48831" y="14981"/>
                    <a:pt x="31906" y="27675"/>
                    <a:pt x="30877" y="28361"/>
                  </a:cubicBezTo>
                  <a:cubicBezTo>
                    <a:pt x="28590" y="29619"/>
                    <a:pt x="26989" y="30648"/>
                    <a:pt x="22757" y="30991"/>
                  </a:cubicBezTo>
                  <a:cubicBezTo>
                    <a:pt x="22757" y="30991"/>
                    <a:pt x="14295" y="31906"/>
                    <a:pt x="8920" y="32364"/>
                  </a:cubicBezTo>
                  <a:cubicBezTo>
                    <a:pt x="3545" y="32935"/>
                    <a:pt x="3202" y="30076"/>
                    <a:pt x="2745" y="25959"/>
                  </a:cubicBezTo>
                  <a:lnTo>
                    <a:pt x="0" y="26303"/>
                  </a:lnTo>
                  <a:lnTo>
                    <a:pt x="2745" y="54092"/>
                  </a:lnTo>
                  <a:lnTo>
                    <a:pt x="5375" y="53863"/>
                  </a:lnTo>
                  <a:cubicBezTo>
                    <a:pt x="4917" y="49174"/>
                    <a:pt x="4117" y="44943"/>
                    <a:pt x="10292" y="44371"/>
                  </a:cubicBezTo>
                  <a:cubicBezTo>
                    <a:pt x="16353" y="43800"/>
                    <a:pt x="23901" y="42999"/>
                    <a:pt x="23901" y="4299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82B09-99D9-40C3-8C9E-D78C22EA59F7}"/>
                </a:ext>
              </a:extLst>
            </p:cNvPr>
            <p:cNvSpPr/>
            <p:nvPr/>
          </p:nvSpPr>
          <p:spPr>
            <a:xfrm>
              <a:off x="1562491" y="818926"/>
              <a:ext cx="78839" cy="91487"/>
            </a:xfrm>
            <a:custGeom>
              <a:avLst/>
              <a:gdLst>
                <a:gd name="connsiteX0" fmla="*/ 83253 w 80051"/>
                <a:gd name="connsiteY0" fmla="*/ 39454 h 91487"/>
                <a:gd name="connsiteX1" fmla="*/ 80966 w 80051"/>
                <a:gd name="connsiteY1" fmla="*/ 43113 h 91487"/>
                <a:gd name="connsiteX2" fmla="*/ 19670 w 80051"/>
                <a:gd name="connsiteY2" fmla="*/ 56951 h 91487"/>
                <a:gd name="connsiteX3" fmla="*/ 49632 w 80051"/>
                <a:gd name="connsiteY3" fmla="*/ 75477 h 91487"/>
                <a:gd name="connsiteX4" fmla="*/ 60267 w 80051"/>
                <a:gd name="connsiteY4" fmla="*/ 70903 h 91487"/>
                <a:gd name="connsiteX5" fmla="*/ 62783 w 80051"/>
                <a:gd name="connsiteY5" fmla="*/ 72504 h 91487"/>
                <a:gd name="connsiteX6" fmla="*/ 50432 w 80051"/>
                <a:gd name="connsiteY6" fmla="*/ 92631 h 91487"/>
                <a:gd name="connsiteX7" fmla="*/ 47802 w 80051"/>
                <a:gd name="connsiteY7" fmla="*/ 91030 h 91487"/>
                <a:gd name="connsiteX8" fmla="*/ 46087 w 80051"/>
                <a:gd name="connsiteY8" fmla="*/ 81081 h 91487"/>
                <a:gd name="connsiteX9" fmla="*/ 0 w 80051"/>
                <a:gd name="connsiteY9" fmla="*/ 52605 h 91487"/>
                <a:gd name="connsiteX10" fmla="*/ 2059 w 80051"/>
                <a:gd name="connsiteY10" fmla="*/ 49174 h 91487"/>
                <a:gd name="connsiteX11" fmla="*/ 64270 w 80051"/>
                <a:gd name="connsiteY11" fmla="*/ 35451 h 91487"/>
                <a:gd name="connsiteX12" fmla="*/ 33164 w 80051"/>
                <a:gd name="connsiteY12" fmla="*/ 16239 h 91487"/>
                <a:gd name="connsiteX13" fmla="*/ 23558 w 80051"/>
                <a:gd name="connsiteY13" fmla="*/ 20127 h 91487"/>
                <a:gd name="connsiteX14" fmla="*/ 21042 w 80051"/>
                <a:gd name="connsiteY14" fmla="*/ 18526 h 91487"/>
                <a:gd name="connsiteX15" fmla="*/ 32478 w 80051"/>
                <a:gd name="connsiteY15" fmla="*/ 0 h 91487"/>
                <a:gd name="connsiteX16" fmla="*/ 35108 w 80051"/>
                <a:gd name="connsiteY16" fmla="*/ 1601 h 91487"/>
                <a:gd name="connsiteX17" fmla="*/ 36709 w 80051"/>
                <a:gd name="connsiteY17" fmla="*/ 10635 h 91487"/>
                <a:gd name="connsiteX18" fmla="*/ 83253 w 80051"/>
                <a:gd name="connsiteY18" fmla="*/ 39340 h 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0051" h="91487">
                  <a:moveTo>
                    <a:pt x="83253" y="39454"/>
                  </a:moveTo>
                  <a:lnTo>
                    <a:pt x="80966" y="43113"/>
                  </a:lnTo>
                  <a:lnTo>
                    <a:pt x="19670" y="56951"/>
                  </a:lnTo>
                  <a:lnTo>
                    <a:pt x="49632" y="75477"/>
                  </a:lnTo>
                  <a:cubicBezTo>
                    <a:pt x="56036" y="79365"/>
                    <a:pt x="58094" y="74448"/>
                    <a:pt x="60267" y="70903"/>
                  </a:cubicBezTo>
                  <a:lnTo>
                    <a:pt x="62783" y="72504"/>
                  </a:lnTo>
                  <a:lnTo>
                    <a:pt x="50432" y="92631"/>
                  </a:lnTo>
                  <a:lnTo>
                    <a:pt x="47802" y="91030"/>
                  </a:lnTo>
                  <a:cubicBezTo>
                    <a:pt x="49746" y="87828"/>
                    <a:pt x="52148" y="84854"/>
                    <a:pt x="46087" y="81081"/>
                  </a:cubicBezTo>
                  <a:cubicBezTo>
                    <a:pt x="40026" y="77421"/>
                    <a:pt x="0" y="52605"/>
                    <a:pt x="0" y="52605"/>
                  </a:cubicBezTo>
                  <a:lnTo>
                    <a:pt x="2059" y="49174"/>
                  </a:lnTo>
                  <a:cubicBezTo>
                    <a:pt x="12580" y="46887"/>
                    <a:pt x="62669" y="35909"/>
                    <a:pt x="64270" y="35451"/>
                  </a:cubicBezTo>
                  <a:cubicBezTo>
                    <a:pt x="64270" y="35451"/>
                    <a:pt x="38653" y="19670"/>
                    <a:pt x="33164" y="16239"/>
                  </a:cubicBezTo>
                  <a:cubicBezTo>
                    <a:pt x="27675" y="12808"/>
                    <a:pt x="25159" y="17383"/>
                    <a:pt x="23558" y="20127"/>
                  </a:cubicBezTo>
                  <a:lnTo>
                    <a:pt x="21042" y="18526"/>
                  </a:lnTo>
                  <a:lnTo>
                    <a:pt x="32478" y="0"/>
                  </a:lnTo>
                  <a:lnTo>
                    <a:pt x="35108" y="1601"/>
                  </a:lnTo>
                  <a:cubicBezTo>
                    <a:pt x="33279" y="4574"/>
                    <a:pt x="31220" y="7205"/>
                    <a:pt x="36709" y="10635"/>
                  </a:cubicBezTo>
                  <a:cubicBezTo>
                    <a:pt x="42199" y="14066"/>
                    <a:pt x="83253" y="39340"/>
                    <a:pt x="83253" y="3934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D74CC0F-0224-4EE6-A74C-51A19FEAB532}"/>
                </a:ext>
              </a:extLst>
            </p:cNvPr>
            <p:cNvSpPr/>
            <p:nvPr/>
          </p:nvSpPr>
          <p:spPr>
            <a:xfrm>
              <a:off x="1901390" y="651047"/>
              <a:ext cx="67576" cy="57180"/>
            </a:xfrm>
            <a:custGeom>
              <a:avLst/>
              <a:gdLst>
                <a:gd name="connsiteX0" fmla="*/ 62326 w 68615"/>
                <a:gd name="connsiteY0" fmla="*/ 67129 h 57179"/>
                <a:gd name="connsiteX1" fmla="*/ 58094 w 68615"/>
                <a:gd name="connsiteY1" fmla="*/ 66900 h 57179"/>
                <a:gd name="connsiteX2" fmla="*/ 16925 w 68615"/>
                <a:gd name="connsiteY2" fmla="*/ 19327 h 57179"/>
                <a:gd name="connsiteX3" fmla="*/ 14752 w 68615"/>
                <a:gd name="connsiteY3" fmla="*/ 54435 h 57179"/>
                <a:gd name="connsiteX4" fmla="*/ 23787 w 68615"/>
                <a:gd name="connsiteY4" fmla="*/ 61754 h 57179"/>
                <a:gd name="connsiteX5" fmla="*/ 23558 w 68615"/>
                <a:gd name="connsiteY5" fmla="*/ 64727 h 57179"/>
                <a:gd name="connsiteX6" fmla="*/ 0 w 68615"/>
                <a:gd name="connsiteY6" fmla="*/ 63355 h 57179"/>
                <a:gd name="connsiteX7" fmla="*/ 0 w 68615"/>
                <a:gd name="connsiteY7" fmla="*/ 60267 h 57179"/>
                <a:gd name="connsiteX8" fmla="*/ 8119 w 68615"/>
                <a:gd name="connsiteY8" fmla="*/ 54092 h 57179"/>
                <a:gd name="connsiteX9" fmla="*/ 11436 w 68615"/>
                <a:gd name="connsiteY9" fmla="*/ 0 h 57179"/>
                <a:gd name="connsiteX10" fmla="*/ 15324 w 68615"/>
                <a:gd name="connsiteY10" fmla="*/ 229 h 57179"/>
                <a:gd name="connsiteX11" fmla="*/ 56722 w 68615"/>
                <a:gd name="connsiteY11" fmla="*/ 48488 h 57179"/>
                <a:gd name="connsiteX12" fmla="*/ 58895 w 68615"/>
                <a:gd name="connsiteY12" fmla="*/ 12008 h 57179"/>
                <a:gd name="connsiteX13" fmla="*/ 51004 w 68615"/>
                <a:gd name="connsiteY13" fmla="*/ 5261 h 57179"/>
                <a:gd name="connsiteX14" fmla="*/ 51004 w 68615"/>
                <a:gd name="connsiteY14" fmla="*/ 2287 h 57179"/>
                <a:gd name="connsiteX15" fmla="*/ 72961 w 68615"/>
                <a:gd name="connsiteY15" fmla="*/ 3659 h 57179"/>
                <a:gd name="connsiteX16" fmla="*/ 72732 w 68615"/>
                <a:gd name="connsiteY16" fmla="*/ 6747 h 57179"/>
                <a:gd name="connsiteX17" fmla="*/ 65528 w 68615"/>
                <a:gd name="connsiteY17" fmla="*/ 12465 h 57179"/>
                <a:gd name="connsiteX18" fmla="*/ 62211 w 68615"/>
                <a:gd name="connsiteY18" fmla="*/ 67014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615" h="57179">
                  <a:moveTo>
                    <a:pt x="62326" y="67129"/>
                  </a:moveTo>
                  <a:lnTo>
                    <a:pt x="58094" y="66900"/>
                  </a:lnTo>
                  <a:lnTo>
                    <a:pt x="16925" y="19327"/>
                  </a:lnTo>
                  <a:lnTo>
                    <a:pt x="14752" y="54435"/>
                  </a:lnTo>
                  <a:cubicBezTo>
                    <a:pt x="14295" y="61868"/>
                    <a:pt x="19670" y="61411"/>
                    <a:pt x="23787" y="61754"/>
                  </a:cubicBezTo>
                  <a:lnTo>
                    <a:pt x="23558" y="64727"/>
                  </a:lnTo>
                  <a:lnTo>
                    <a:pt x="0" y="63355"/>
                  </a:lnTo>
                  <a:lnTo>
                    <a:pt x="0" y="60267"/>
                  </a:lnTo>
                  <a:cubicBezTo>
                    <a:pt x="3888" y="60496"/>
                    <a:pt x="7662" y="61182"/>
                    <a:pt x="8119" y="54092"/>
                  </a:cubicBezTo>
                  <a:cubicBezTo>
                    <a:pt x="8577" y="47002"/>
                    <a:pt x="11436" y="0"/>
                    <a:pt x="11436" y="0"/>
                  </a:cubicBezTo>
                  <a:lnTo>
                    <a:pt x="15324" y="229"/>
                  </a:lnTo>
                  <a:cubicBezTo>
                    <a:pt x="22300" y="8348"/>
                    <a:pt x="55693" y="47230"/>
                    <a:pt x="56722" y="48488"/>
                  </a:cubicBezTo>
                  <a:cubicBezTo>
                    <a:pt x="56722" y="48488"/>
                    <a:pt x="58552" y="18526"/>
                    <a:pt x="58895" y="12008"/>
                  </a:cubicBezTo>
                  <a:cubicBezTo>
                    <a:pt x="59352" y="5489"/>
                    <a:pt x="54206" y="5489"/>
                    <a:pt x="51004" y="5261"/>
                  </a:cubicBezTo>
                  <a:lnTo>
                    <a:pt x="51004" y="2287"/>
                  </a:lnTo>
                  <a:cubicBezTo>
                    <a:pt x="51004" y="2287"/>
                    <a:pt x="72961" y="3659"/>
                    <a:pt x="72961" y="3659"/>
                  </a:cubicBezTo>
                  <a:lnTo>
                    <a:pt x="72732" y="6747"/>
                  </a:lnTo>
                  <a:cubicBezTo>
                    <a:pt x="69302" y="6518"/>
                    <a:pt x="65871" y="5947"/>
                    <a:pt x="65528" y="12465"/>
                  </a:cubicBezTo>
                  <a:cubicBezTo>
                    <a:pt x="65185" y="18869"/>
                    <a:pt x="62211" y="67014"/>
                    <a:pt x="62211" y="6701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26A9827-D247-4B80-BE6E-570F8D1482C3}"/>
                </a:ext>
              </a:extLst>
            </p:cNvPr>
            <p:cNvSpPr/>
            <p:nvPr/>
          </p:nvSpPr>
          <p:spPr>
            <a:xfrm>
              <a:off x="2050510" y="671974"/>
              <a:ext cx="56315" cy="68615"/>
            </a:xfrm>
            <a:custGeom>
              <a:avLst/>
              <a:gdLst>
                <a:gd name="connsiteX0" fmla="*/ 63126 w 57179"/>
                <a:gd name="connsiteY0" fmla="*/ 30305 h 68615"/>
                <a:gd name="connsiteX1" fmla="*/ 63812 w 57179"/>
                <a:gd name="connsiteY1" fmla="*/ 27332 h 68615"/>
                <a:gd name="connsiteX2" fmla="*/ 44714 w 57179"/>
                <a:gd name="connsiteY2" fmla="*/ 18984 h 68615"/>
                <a:gd name="connsiteX3" fmla="*/ 43457 w 57179"/>
                <a:gd name="connsiteY3" fmla="*/ 21728 h 68615"/>
                <a:gd name="connsiteX4" fmla="*/ 45629 w 57179"/>
                <a:gd name="connsiteY4" fmla="*/ 22643 h 68615"/>
                <a:gd name="connsiteX5" fmla="*/ 46773 w 57179"/>
                <a:gd name="connsiteY5" fmla="*/ 24244 h 68615"/>
                <a:gd name="connsiteX6" fmla="*/ 44371 w 57179"/>
                <a:gd name="connsiteY6" fmla="*/ 27904 h 68615"/>
                <a:gd name="connsiteX7" fmla="*/ 26646 w 57179"/>
                <a:gd name="connsiteY7" fmla="*/ 45744 h 68615"/>
                <a:gd name="connsiteX8" fmla="*/ 15210 w 57179"/>
                <a:gd name="connsiteY8" fmla="*/ 57180 h 68615"/>
                <a:gd name="connsiteX9" fmla="*/ 16925 w 57179"/>
                <a:gd name="connsiteY9" fmla="*/ 22757 h 68615"/>
                <a:gd name="connsiteX10" fmla="*/ 17383 w 57179"/>
                <a:gd name="connsiteY10" fmla="*/ 13952 h 68615"/>
                <a:gd name="connsiteX11" fmla="*/ 17954 w 57179"/>
                <a:gd name="connsiteY11" fmla="*/ 11665 h 68615"/>
                <a:gd name="connsiteX12" fmla="*/ 20013 w 57179"/>
                <a:gd name="connsiteY12" fmla="*/ 11436 h 68615"/>
                <a:gd name="connsiteX13" fmla="*/ 22186 w 57179"/>
                <a:gd name="connsiteY13" fmla="*/ 12351 h 68615"/>
                <a:gd name="connsiteX14" fmla="*/ 23329 w 57179"/>
                <a:gd name="connsiteY14" fmla="*/ 9606 h 68615"/>
                <a:gd name="connsiteX15" fmla="*/ 1144 w 57179"/>
                <a:gd name="connsiteY15" fmla="*/ 0 h 68615"/>
                <a:gd name="connsiteX16" fmla="*/ 0 w 57179"/>
                <a:gd name="connsiteY16" fmla="*/ 2630 h 68615"/>
                <a:gd name="connsiteX17" fmla="*/ 4231 w 57179"/>
                <a:gd name="connsiteY17" fmla="*/ 5604 h 68615"/>
                <a:gd name="connsiteX18" fmla="*/ 5375 w 57179"/>
                <a:gd name="connsiteY18" fmla="*/ 12465 h 68615"/>
                <a:gd name="connsiteX19" fmla="*/ 4460 w 57179"/>
                <a:gd name="connsiteY19" fmla="*/ 71932 h 68615"/>
                <a:gd name="connsiteX20" fmla="*/ 6976 w 57179"/>
                <a:gd name="connsiteY20" fmla="*/ 73076 h 68615"/>
                <a:gd name="connsiteX21" fmla="*/ 40712 w 57179"/>
                <a:gd name="connsiteY21" fmla="*/ 41970 h 68615"/>
                <a:gd name="connsiteX22" fmla="*/ 52834 w 57179"/>
                <a:gd name="connsiteY22" fmla="*/ 30991 h 68615"/>
                <a:gd name="connsiteX23" fmla="*/ 60839 w 57179"/>
                <a:gd name="connsiteY23" fmla="*/ 29276 h 68615"/>
                <a:gd name="connsiteX24" fmla="*/ 62898 w 57179"/>
                <a:gd name="connsiteY24" fmla="*/ 30191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79" h="68615">
                  <a:moveTo>
                    <a:pt x="63126" y="30305"/>
                  </a:moveTo>
                  <a:lnTo>
                    <a:pt x="63812" y="27332"/>
                  </a:lnTo>
                  <a:lnTo>
                    <a:pt x="44714" y="18984"/>
                  </a:lnTo>
                  <a:lnTo>
                    <a:pt x="43457" y="21728"/>
                  </a:lnTo>
                  <a:lnTo>
                    <a:pt x="45629" y="22643"/>
                  </a:lnTo>
                  <a:cubicBezTo>
                    <a:pt x="46315" y="22986"/>
                    <a:pt x="46887" y="23558"/>
                    <a:pt x="46773" y="24244"/>
                  </a:cubicBezTo>
                  <a:cubicBezTo>
                    <a:pt x="46544" y="25273"/>
                    <a:pt x="45515" y="26531"/>
                    <a:pt x="44371" y="27904"/>
                  </a:cubicBezTo>
                  <a:lnTo>
                    <a:pt x="26646" y="45744"/>
                  </a:lnTo>
                  <a:cubicBezTo>
                    <a:pt x="26646" y="45744"/>
                    <a:pt x="16582" y="55807"/>
                    <a:pt x="15210" y="57180"/>
                  </a:cubicBezTo>
                  <a:cubicBezTo>
                    <a:pt x="15210" y="55579"/>
                    <a:pt x="16353" y="32707"/>
                    <a:pt x="16925" y="22757"/>
                  </a:cubicBezTo>
                  <a:lnTo>
                    <a:pt x="17383" y="13952"/>
                  </a:lnTo>
                  <a:cubicBezTo>
                    <a:pt x="17383" y="13952"/>
                    <a:pt x="17383" y="12236"/>
                    <a:pt x="17954" y="11665"/>
                  </a:cubicBezTo>
                  <a:cubicBezTo>
                    <a:pt x="18183" y="11436"/>
                    <a:pt x="18869" y="10979"/>
                    <a:pt x="20013" y="11436"/>
                  </a:cubicBezTo>
                  <a:lnTo>
                    <a:pt x="22186" y="12351"/>
                  </a:lnTo>
                  <a:lnTo>
                    <a:pt x="23329" y="9606"/>
                  </a:lnTo>
                  <a:lnTo>
                    <a:pt x="1144" y="0"/>
                  </a:lnTo>
                  <a:lnTo>
                    <a:pt x="0" y="2630"/>
                  </a:lnTo>
                  <a:cubicBezTo>
                    <a:pt x="0" y="2630"/>
                    <a:pt x="3088" y="3888"/>
                    <a:pt x="4231" y="5604"/>
                  </a:cubicBezTo>
                  <a:cubicBezTo>
                    <a:pt x="5146" y="6976"/>
                    <a:pt x="5489" y="9492"/>
                    <a:pt x="5375" y="12465"/>
                  </a:cubicBezTo>
                  <a:lnTo>
                    <a:pt x="4460" y="71932"/>
                  </a:lnTo>
                  <a:lnTo>
                    <a:pt x="6976" y="73076"/>
                  </a:lnTo>
                  <a:lnTo>
                    <a:pt x="40712" y="41970"/>
                  </a:lnTo>
                  <a:lnTo>
                    <a:pt x="52834" y="30991"/>
                  </a:lnTo>
                  <a:cubicBezTo>
                    <a:pt x="52834" y="30991"/>
                    <a:pt x="56837" y="27446"/>
                    <a:pt x="60839" y="29276"/>
                  </a:cubicBezTo>
                  <a:lnTo>
                    <a:pt x="62898" y="3019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28203F9-6301-4516-915F-528BE41DB9C9}"/>
                </a:ext>
              </a:extLst>
            </p:cNvPr>
            <p:cNvSpPr/>
            <p:nvPr/>
          </p:nvSpPr>
          <p:spPr>
            <a:xfrm>
              <a:off x="1886635" y="1409591"/>
              <a:ext cx="67576" cy="68615"/>
            </a:xfrm>
            <a:custGeom>
              <a:avLst/>
              <a:gdLst>
                <a:gd name="connsiteX0" fmla="*/ 57294 w 68615"/>
                <a:gd name="connsiteY0" fmla="*/ 0 h 68615"/>
                <a:gd name="connsiteX1" fmla="*/ 57294 w 68615"/>
                <a:gd name="connsiteY1" fmla="*/ 19441 h 68615"/>
                <a:gd name="connsiteX2" fmla="*/ 52148 w 68615"/>
                <a:gd name="connsiteY2" fmla="*/ 19441 h 68615"/>
                <a:gd name="connsiteX3" fmla="*/ 52148 w 68615"/>
                <a:gd name="connsiteY3" fmla="*/ 0 h 68615"/>
                <a:gd name="connsiteX4" fmla="*/ 38882 w 68615"/>
                <a:gd name="connsiteY4" fmla="*/ 0 h 68615"/>
                <a:gd name="connsiteX5" fmla="*/ 38882 w 68615"/>
                <a:gd name="connsiteY5" fmla="*/ 1601 h 68615"/>
                <a:gd name="connsiteX6" fmla="*/ 38882 w 68615"/>
                <a:gd name="connsiteY6" fmla="*/ 1601 h 68615"/>
                <a:gd name="connsiteX7" fmla="*/ 41512 w 68615"/>
                <a:gd name="connsiteY7" fmla="*/ 6290 h 68615"/>
                <a:gd name="connsiteX8" fmla="*/ 41512 w 68615"/>
                <a:gd name="connsiteY8" fmla="*/ 48374 h 68615"/>
                <a:gd name="connsiteX9" fmla="*/ 14066 w 68615"/>
                <a:gd name="connsiteY9" fmla="*/ 48374 h 68615"/>
                <a:gd name="connsiteX10" fmla="*/ 14066 w 68615"/>
                <a:gd name="connsiteY10" fmla="*/ 10635 h 68615"/>
                <a:gd name="connsiteX11" fmla="*/ 32249 w 68615"/>
                <a:gd name="connsiteY11" fmla="*/ 10635 h 68615"/>
                <a:gd name="connsiteX12" fmla="*/ 32249 w 68615"/>
                <a:gd name="connsiteY12" fmla="*/ 1830 h 68615"/>
                <a:gd name="connsiteX13" fmla="*/ 0 w 68615"/>
                <a:gd name="connsiteY13" fmla="*/ 1830 h 68615"/>
                <a:gd name="connsiteX14" fmla="*/ 0 w 68615"/>
                <a:gd name="connsiteY14" fmla="*/ 3431 h 68615"/>
                <a:gd name="connsiteX15" fmla="*/ 0 w 68615"/>
                <a:gd name="connsiteY15" fmla="*/ 3431 h 68615"/>
                <a:gd name="connsiteX16" fmla="*/ 2630 w 68615"/>
                <a:gd name="connsiteY16" fmla="*/ 8119 h 68615"/>
                <a:gd name="connsiteX17" fmla="*/ 2630 w 68615"/>
                <a:gd name="connsiteY17" fmla="*/ 57408 h 68615"/>
                <a:gd name="connsiteX18" fmla="*/ 41398 w 68615"/>
                <a:gd name="connsiteY18" fmla="*/ 57408 h 68615"/>
                <a:gd name="connsiteX19" fmla="*/ 41398 w 68615"/>
                <a:gd name="connsiteY19" fmla="*/ 71474 h 68615"/>
                <a:gd name="connsiteX20" fmla="*/ 52033 w 68615"/>
                <a:gd name="connsiteY20" fmla="*/ 71474 h 68615"/>
                <a:gd name="connsiteX21" fmla="*/ 52033 w 68615"/>
                <a:gd name="connsiteY21" fmla="*/ 28475 h 68615"/>
                <a:gd name="connsiteX22" fmla="*/ 57180 w 68615"/>
                <a:gd name="connsiteY22" fmla="*/ 28475 h 68615"/>
                <a:gd name="connsiteX23" fmla="*/ 57180 w 68615"/>
                <a:gd name="connsiteY23" fmla="*/ 71474 h 68615"/>
                <a:gd name="connsiteX24" fmla="*/ 68615 w 68615"/>
                <a:gd name="connsiteY24" fmla="*/ 71474 h 68615"/>
                <a:gd name="connsiteX25" fmla="*/ 68615 w 68615"/>
                <a:gd name="connsiteY25" fmla="*/ 114 h 68615"/>
                <a:gd name="connsiteX26" fmla="*/ 57180 w 68615"/>
                <a:gd name="connsiteY26" fmla="*/ 114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615" h="68615">
                  <a:moveTo>
                    <a:pt x="57294" y="0"/>
                  </a:moveTo>
                  <a:lnTo>
                    <a:pt x="57294" y="19441"/>
                  </a:lnTo>
                  <a:lnTo>
                    <a:pt x="52148" y="19441"/>
                  </a:lnTo>
                  <a:lnTo>
                    <a:pt x="52148" y="0"/>
                  </a:lnTo>
                  <a:lnTo>
                    <a:pt x="38882" y="0"/>
                  </a:lnTo>
                  <a:lnTo>
                    <a:pt x="38882" y="1601"/>
                  </a:lnTo>
                  <a:lnTo>
                    <a:pt x="38882" y="1601"/>
                  </a:lnTo>
                  <a:cubicBezTo>
                    <a:pt x="40140" y="1601"/>
                    <a:pt x="41512" y="3888"/>
                    <a:pt x="41512" y="6290"/>
                  </a:cubicBezTo>
                  <a:lnTo>
                    <a:pt x="41512" y="48374"/>
                  </a:lnTo>
                  <a:lnTo>
                    <a:pt x="14066" y="48374"/>
                  </a:lnTo>
                  <a:lnTo>
                    <a:pt x="14066" y="10635"/>
                  </a:lnTo>
                  <a:lnTo>
                    <a:pt x="32249" y="10635"/>
                  </a:lnTo>
                  <a:lnTo>
                    <a:pt x="32249" y="1830"/>
                  </a:lnTo>
                  <a:lnTo>
                    <a:pt x="0" y="1830"/>
                  </a:lnTo>
                  <a:lnTo>
                    <a:pt x="0" y="3431"/>
                  </a:lnTo>
                  <a:lnTo>
                    <a:pt x="0" y="3431"/>
                  </a:lnTo>
                  <a:cubicBezTo>
                    <a:pt x="1258" y="3431"/>
                    <a:pt x="2630" y="5604"/>
                    <a:pt x="2630" y="8119"/>
                  </a:cubicBezTo>
                  <a:lnTo>
                    <a:pt x="2630" y="57408"/>
                  </a:lnTo>
                  <a:lnTo>
                    <a:pt x="41398" y="57408"/>
                  </a:lnTo>
                  <a:lnTo>
                    <a:pt x="41398" y="71474"/>
                  </a:lnTo>
                  <a:lnTo>
                    <a:pt x="52033" y="71474"/>
                  </a:lnTo>
                  <a:lnTo>
                    <a:pt x="52033" y="28475"/>
                  </a:lnTo>
                  <a:lnTo>
                    <a:pt x="57180" y="28475"/>
                  </a:lnTo>
                  <a:lnTo>
                    <a:pt x="57180" y="71474"/>
                  </a:lnTo>
                  <a:lnTo>
                    <a:pt x="68615" y="71474"/>
                  </a:lnTo>
                  <a:lnTo>
                    <a:pt x="68615" y="114"/>
                  </a:lnTo>
                  <a:lnTo>
                    <a:pt x="57180" y="11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D820A17-748F-47B7-9AA1-C7E5EE3E447B}"/>
                </a:ext>
              </a:extLst>
            </p:cNvPr>
            <p:cNvSpPr/>
            <p:nvPr/>
          </p:nvSpPr>
          <p:spPr>
            <a:xfrm>
              <a:off x="2168432" y="1265384"/>
              <a:ext cx="78839" cy="80051"/>
            </a:xfrm>
            <a:custGeom>
              <a:avLst/>
              <a:gdLst>
                <a:gd name="connsiteX0" fmla="*/ 79708 w 80051"/>
                <a:gd name="connsiteY0" fmla="*/ 36481 h 80051"/>
                <a:gd name="connsiteX1" fmla="*/ 35794 w 80051"/>
                <a:gd name="connsiteY1" fmla="*/ 0 h 80051"/>
                <a:gd name="connsiteX2" fmla="*/ 35794 w 80051"/>
                <a:gd name="connsiteY2" fmla="*/ 0 h 80051"/>
                <a:gd name="connsiteX3" fmla="*/ 0 w 80051"/>
                <a:gd name="connsiteY3" fmla="*/ 43228 h 80051"/>
                <a:gd name="connsiteX4" fmla="*/ 6862 w 80051"/>
                <a:gd name="connsiteY4" fmla="*/ 48946 h 80051"/>
                <a:gd name="connsiteX5" fmla="*/ 35451 w 80051"/>
                <a:gd name="connsiteY5" fmla="*/ 14524 h 80051"/>
                <a:gd name="connsiteX6" fmla="*/ 72504 w 80051"/>
                <a:gd name="connsiteY6" fmla="*/ 45286 h 80051"/>
                <a:gd name="connsiteX7" fmla="*/ 66900 w 80051"/>
                <a:gd name="connsiteY7" fmla="*/ 52033 h 80051"/>
                <a:gd name="connsiteX8" fmla="*/ 47573 w 80051"/>
                <a:gd name="connsiteY8" fmla="*/ 36023 h 80051"/>
                <a:gd name="connsiteX9" fmla="*/ 40598 w 80051"/>
                <a:gd name="connsiteY9" fmla="*/ 44486 h 80051"/>
                <a:gd name="connsiteX10" fmla="*/ 59924 w 80051"/>
                <a:gd name="connsiteY10" fmla="*/ 60496 h 80051"/>
                <a:gd name="connsiteX11" fmla="*/ 56150 w 80051"/>
                <a:gd name="connsiteY11" fmla="*/ 64956 h 80051"/>
                <a:gd name="connsiteX12" fmla="*/ 36824 w 80051"/>
                <a:gd name="connsiteY12" fmla="*/ 48946 h 80051"/>
                <a:gd name="connsiteX13" fmla="*/ 28704 w 80051"/>
                <a:gd name="connsiteY13" fmla="*/ 58781 h 80051"/>
                <a:gd name="connsiteX14" fmla="*/ 29848 w 80051"/>
                <a:gd name="connsiteY14" fmla="*/ 59810 h 80051"/>
                <a:gd name="connsiteX15" fmla="*/ 29848 w 80051"/>
                <a:gd name="connsiteY15" fmla="*/ 59810 h 80051"/>
                <a:gd name="connsiteX16" fmla="*/ 35108 w 80051"/>
                <a:gd name="connsiteY16" fmla="*/ 60839 h 80051"/>
                <a:gd name="connsiteX17" fmla="*/ 49632 w 80051"/>
                <a:gd name="connsiteY17" fmla="*/ 72847 h 80051"/>
                <a:gd name="connsiteX18" fmla="*/ 41398 w 80051"/>
                <a:gd name="connsiteY18" fmla="*/ 82682 h 80051"/>
                <a:gd name="connsiteX19" fmla="*/ 48260 w 80051"/>
                <a:gd name="connsiteY19" fmla="*/ 88400 h 80051"/>
                <a:gd name="connsiteX20" fmla="*/ 90915 w 80051"/>
                <a:gd name="connsiteY20" fmla="*/ 36938 h 80051"/>
                <a:gd name="connsiteX21" fmla="*/ 84054 w 80051"/>
                <a:gd name="connsiteY21" fmla="*/ 31220 h 80051"/>
                <a:gd name="connsiteX22" fmla="*/ 79708 w 80051"/>
                <a:gd name="connsiteY22" fmla="*/ 36595 h 8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051" h="80051">
                  <a:moveTo>
                    <a:pt x="79708" y="36481"/>
                  </a:moveTo>
                  <a:cubicBezTo>
                    <a:pt x="70560" y="28933"/>
                    <a:pt x="36252" y="457"/>
                    <a:pt x="35794" y="0"/>
                  </a:cubicBezTo>
                  <a:lnTo>
                    <a:pt x="35794" y="0"/>
                  </a:lnTo>
                  <a:cubicBezTo>
                    <a:pt x="35794" y="0"/>
                    <a:pt x="458" y="42542"/>
                    <a:pt x="0" y="43228"/>
                  </a:cubicBezTo>
                  <a:cubicBezTo>
                    <a:pt x="572" y="43685"/>
                    <a:pt x="6290" y="48488"/>
                    <a:pt x="6862" y="48946"/>
                  </a:cubicBezTo>
                  <a:cubicBezTo>
                    <a:pt x="7319" y="48260"/>
                    <a:pt x="35451" y="14524"/>
                    <a:pt x="35451" y="14524"/>
                  </a:cubicBezTo>
                  <a:cubicBezTo>
                    <a:pt x="35451" y="14524"/>
                    <a:pt x="64270" y="38425"/>
                    <a:pt x="72504" y="45286"/>
                  </a:cubicBezTo>
                  <a:cubicBezTo>
                    <a:pt x="69416" y="49060"/>
                    <a:pt x="66900" y="52033"/>
                    <a:pt x="66900" y="52033"/>
                  </a:cubicBezTo>
                  <a:cubicBezTo>
                    <a:pt x="66900" y="52033"/>
                    <a:pt x="48145" y="36481"/>
                    <a:pt x="47573" y="36023"/>
                  </a:cubicBezTo>
                  <a:cubicBezTo>
                    <a:pt x="47116" y="36595"/>
                    <a:pt x="41055" y="43914"/>
                    <a:pt x="40598" y="44486"/>
                  </a:cubicBezTo>
                  <a:cubicBezTo>
                    <a:pt x="41169" y="44943"/>
                    <a:pt x="59924" y="60496"/>
                    <a:pt x="59924" y="60496"/>
                  </a:cubicBezTo>
                  <a:lnTo>
                    <a:pt x="56150" y="64956"/>
                  </a:lnTo>
                  <a:cubicBezTo>
                    <a:pt x="56150" y="64956"/>
                    <a:pt x="37395" y="49403"/>
                    <a:pt x="36824" y="48946"/>
                  </a:cubicBezTo>
                  <a:cubicBezTo>
                    <a:pt x="36366" y="49518"/>
                    <a:pt x="29162" y="58209"/>
                    <a:pt x="28704" y="58781"/>
                  </a:cubicBezTo>
                  <a:cubicBezTo>
                    <a:pt x="29047" y="59124"/>
                    <a:pt x="29505" y="59581"/>
                    <a:pt x="29848" y="59810"/>
                  </a:cubicBezTo>
                  <a:lnTo>
                    <a:pt x="29848" y="59810"/>
                  </a:lnTo>
                  <a:cubicBezTo>
                    <a:pt x="30648" y="58781"/>
                    <a:pt x="33279" y="59238"/>
                    <a:pt x="35108" y="60839"/>
                  </a:cubicBezTo>
                  <a:lnTo>
                    <a:pt x="49632" y="72847"/>
                  </a:lnTo>
                  <a:cubicBezTo>
                    <a:pt x="49632" y="72847"/>
                    <a:pt x="41970" y="82110"/>
                    <a:pt x="41398" y="82682"/>
                  </a:cubicBezTo>
                  <a:cubicBezTo>
                    <a:pt x="41970" y="83139"/>
                    <a:pt x="47688" y="87942"/>
                    <a:pt x="48260" y="88400"/>
                  </a:cubicBezTo>
                  <a:cubicBezTo>
                    <a:pt x="48717" y="87828"/>
                    <a:pt x="90458" y="37510"/>
                    <a:pt x="90915" y="36938"/>
                  </a:cubicBezTo>
                  <a:cubicBezTo>
                    <a:pt x="90344" y="36481"/>
                    <a:pt x="84511" y="31677"/>
                    <a:pt x="84054" y="31220"/>
                  </a:cubicBezTo>
                  <a:cubicBezTo>
                    <a:pt x="83940" y="31449"/>
                    <a:pt x="82110" y="33622"/>
                    <a:pt x="79708" y="3659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5F0D061-0524-4706-9998-0DE6CB05214D}"/>
                </a:ext>
              </a:extLst>
            </p:cNvPr>
            <p:cNvSpPr/>
            <p:nvPr/>
          </p:nvSpPr>
          <p:spPr>
            <a:xfrm>
              <a:off x="1760154" y="1382602"/>
              <a:ext cx="33789" cy="68615"/>
            </a:xfrm>
            <a:custGeom>
              <a:avLst/>
              <a:gdLst>
                <a:gd name="connsiteX0" fmla="*/ 29848 w 34307"/>
                <a:gd name="connsiteY0" fmla="*/ 114 h 68615"/>
                <a:gd name="connsiteX1" fmla="*/ 0 w 34307"/>
                <a:gd name="connsiteY1" fmla="*/ 64956 h 68615"/>
                <a:gd name="connsiteX2" fmla="*/ 10407 w 34307"/>
                <a:gd name="connsiteY2" fmla="*/ 69645 h 68615"/>
                <a:gd name="connsiteX3" fmla="*/ 40254 w 34307"/>
                <a:gd name="connsiteY3" fmla="*/ 4803 h 68615"/>
                <a:gd name="connsiteX4" fmla="*/ 40254 w 34307"/>
                <a:gd name="connsiteY4" fmla="*/ 4803 h 68615"/>
                <a:gd name="connsiteX5" fmla="*/ 29848 w 34307"/>
                <a:gd name="connsiteY5" fmla="*/ 0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7" h="68615">
                  <a:moveTo>
                    <a:pt x="29848" y="114"/>
                  </a:moveTo>
                  <a:cubicBezTo>
                    <a:pt x="29505" y="801"/>
                    <a:pt x="343" y="64270"/>
                    <a:pt x="0" y="64956"/>
                  </a:cubicBezTo>
                  <a:cubicBezTo>
                    <a:pt x="686" y="65185"/>
                    <a:pt x="9721" y="69416"/>
                    <a:pt x="10407" y="69645"/>
                  </a:cubicBezTo>
                  <a:cubicBezTo>
                    <a:pt x="10635" y="68959"/>
                    <a:pt x="39911" y="5489"/>
                    <a:pt x="40254" y="4803"/>
                  </a:cubicBezTo>
                  <a:lnTo>
                    <a:pt x="40254" y="4803"/>
                  </a:lnTo>
                  <a:cubicBezTo>
                    <a:pt x="40254" y="4803"/>
                    <a:pt x="30648" y="343"/>
                    <a:pt x="29848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670AC97-F52D-4B8F-967E-65D91A81978F}"/>
                </a:ext>
              </a:extLst>
            </p:cNvPr>
            <p:cNvSpPr/>
            <p:nvPr/>
          </p:nvSpPr>
          <p:spPr>
            <a:xfrm>
              <a:off x="1746864" y="1375397"/>
              <a:ext cx="33789" cy="68615"/>
            </a:xfrm>
            <a:custGeom>
              <a:avLst/>
              <a:gdLst>
                <a:gd name="connsiteX0" fmla="*/ 27560 w 34307"/>
                <a:gd name="connsiteY0" fmla="*/ 0 h 68615"/>
                <a:gd name="connsiteX1" fmla="*/ 26874 w 34307"/>
                <a:gd name="connsiteY1" fmla="*/ 1487 h 68615"/>
                <a:gd name="connsiteX2" fmla="*/ 26874 w 34307"/>
                <a:gd name="connsiteY2" fmla="*/ 1487 h 68615"/>
                <a:gd name="connsiteX3" fmla="*/ 27217 w 34307"/>
                <a:gd name="connsiteY3" fmla="*/ 6862 h 68615"/>
                <a:gd name="connsiteX4" fmla="*/ 21728 w 34307"/>
                <a:gd name="connsiteY4" fmla="*/ 18869 h 68615"/>
                <a:gd name="connsiteX5" fmla="*/ 10864 w 34307"/>
                <a:gd name="connsiteY5" fmla="*/ 13952 h 68615"/>
                <a:gd name="connsiteX6" fmla="*/ 7090 w 34307"/>
                <a:gd name="connsiteY6" fmla="*/ 22071 h 68615"/>
                <a:gd name="connsiteX7" fmla="*/ 17954 w 34307"/>
                <a:gd name="connsiteY7" fmla="*/ 27103 h 68615"/>
                <a:gd name="connsiteX8" fmla="*/ 0 w 34307"/>
                <a:gd name="connsiteY8" fmla="*/ 66100 h 68615"/>
                <a:gd name="connsiteX9" fmla="*/ 9263 w 34307"/>
                <a:gd name="connsiteY9" fmla="*/ 70331 h 68615"/>
                <a:gd name="connsiteX10" fmla="*/ 39111 w 34307"/>
                <a:gd name="connsiteY10" fmla="*/ 5489 h 68615"/>
                <a:gd name="connsiteX11" fmla="*/ 39111 w 34307"/>
                <a:gd name="connsiteY11" fmla="*/ 5489 h 68615"/>
                <a:gd name="connsiteX12" fmla="*/ 27560 w 34307"/>
                <a:gd name="connsiteY12" fmla="*/ 229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07" h="68615">
                  <a:moveTo>
                    <a:pt x="27560" y="0"/>
                  </a:moveTo>
                  <a:cubicBezTo>
                    <a:pt x="27560" y="0"/>
                    <a:pt x="27103" y="1029"/>
                    <a:pt x="26874" y="1487"/>
                  </a:cubicBezTo>
                  <a:lnTo>
                    <a:pt x="26874" y="1487"/>
                  </a:lnTo>
                  <a:cubicBezTo>
                    <a:pt x="28132" y="2058"/>
                    <a:pt x="28247" y="4689"/>
                    <a:pt x="27217" y="6862"/>
                  </a:cubicBezTo>
                  <a:lnTo>
                    <a:pt x="21728" y="18869"/>
                  </a:lnTo>
                  <a:cubicBezTo>
                    <a:pt x="21728" y="18869"/>
                    <a:pt x="11550" y="14181"/>
                    <a:pt x="10864" y="13952"/>
                  </a:cubicBezTo>
                  <a:cubicBezTo>
                    <a:pt x="10521" y="14524"/>
                    <a:pt x="7433" y="21385"/>
                    <a:pt x="7090" y="22071"/>
                  </a:cubicBezTo>
                  <a:cubicBezTo>
                    <a:pt x="7776" y="22414"/>
                    <a:pt x="17954" y="27103"/>
                    <a:pt x="17954" y="27103"/>
                  </a:cubicBezTo>
                  <a:cubicBezTo>
                    <a:pt x="17954" y="27103"/>
                    <a:pt x="343" y="65413"/>
                    <a:pt x="0" y="66100"/>
                  </a:cubicBezTo>
                  <a:cubicBezTo>
                    <a:pt x="686" y="66328"/>
                    <a:pt x="8577" y="70102"/>
                    <a:pt x="9263" y="70331"/>
                  </a:cubicBezTo>
                  <a:cubicBezTo>
                    <a:pt x="9606" y="69645"/>
                    <a:pt x="38768" y="6175"/>
                    <a:pt x="39111" y="5489"/>
                  </a:cubicBezTo>
                  <a:lnTo>
                    <a:pt x="39111" y="5489"/>
                  </a:lnTo>
                  <a:cubicBezTo>
                    <a:pt x="39111" y="5489"/>
                    <a:pt x="28247" y="457"/>
                    <a:pt x="27560" y="2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C883BFA-B072-4EF0-8C3D-9597F505B4A2}"/>
                </a:ext>
              </a:extLst>
            </p:cNvPr>
            <p:cNvSpPr/>
            <p:nvPr/>
          </p:nvSpPr>
          <p:spPr>
            <a:xfrm>
              <a:off x="1715554" y="1364991"/>
              <a:ext cx="45052" cy="45744"/>
            </a:xfrm>
            <a:custGeom>
              <a:avLst/>
              <a:gdLst>
                <a:gd name="connsiteX0" fmla="*/ 29505 w 45743"/>
                <a:gd name="connsiteY0" fmla="*/ 30419 h 45743"/>
                <a:gd name="connsiteX1" fmla="*/ 29161 w 45743"/>
                <a:gd name="connsiteY1" fmla="*/ 29733 h 45743"/>
                <a:gd name="connsiteX2" fmla="*/ 29390 w 45743"/>
                <a:gd name="connsiteY2" fmla="*/ 29505 h 45743"/>
                <a:gd name="connsiteX3" fmla="*/ 47459 w 45743"/>
                <a:gd name="connsiteY3" fmla="*/ 6976 h 45743"/>
                <a:gd name="connsiteX4" fmla="*/ 47459 w 45743"/>
                <a:gd name="connsiteY4" fmla="*/ 6976 h 45743"/>
                <a:gd name="connsiteX5" fmla="*/ 32478 w 45743"/>
                <a:gd name="connsiteY5" fmla="*/ 0 h 45743"/>
                <a:gd name="connsiteX6" fmla="*/ 31792 w 45743"/>
                <a:gd name="connsiteY6" fmla="*/ 1487 h 45743"/>
                <a:gd name="connsiteX7" fmla="*/ 31792 w 45743"/>
                <a:gd name="connsiteY7" fmla="*/ 1487 h 45743"/>
                <a:gd name="connsiteX8" fmla="*/ 32363 w 45743"/>
                <a:gd name="connsiteY8" fmla="*/ 9034 h 45743"/>
                <a:gd name="connsiteX9" fmla="*/ 32363 w 45743"/>
                <a:gd name="connsiteY9" fmla="*/ 9034 h 45743"/>
                <a:gd name="connsiteX10" fmla="*/ 0 w 45743"/>
                <a:gd name="connsiteY10" fmla="*/ 34880 h 45743"/>
                <a:gd name="connsiteX11" fmla="*/ 2745 w 45743"/>
                <a:gd name="connsiteY11" fmla="*/ 41741 h 45743"/>
                <a:gd name="connsiteX12" fmla="*/ 2745 w 45743"/>
                <a:gd name="connsiteY12" fmla="*/ 41741 h 45743"/>
                <a:gd name="connsiteX13" fmla="*/ 21728 w 45743"/>
                <a:gd name="connsiteY13" fmla="*/ 34536 h 45743"/>
                <a:gd name="connsiteX14" fmla="*/ 22071 w 45743"/>
                <a:gd name="connsiteY14" fmla="*/ 34308 h 45743"/>
                <a:gd name="connsiteX15" fmla="*/ 22071 w 45743"/>
                <a:gd name="connsiteY15" fmla="*/ 34651 h 45743"/>
                <a:gd name="connsiteX16" fmla="*/ 28704 w 45743"/>
                <a:gd name="connsiteY16" fmla="*/ 56150 h 45743"/>
                <a:gd name="connsiteX17" fmla="*/ 38081 w 45743"/>
                <a:gd name="connsiteY17" fmla="*/ 50890 h 45743"/>
                <a:gd name="connsiteX18" fmla="*/ 29619 w 45743"/>
                <a:gd name="connsiteY18" fmla="*/ 30419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743" h="45743">
                  <a:moveTo>
                    <a:pt x="29505" y="30419"/>
                  </a:moveTo>
                  <a:lnTo>
                    <a:pt x="29161" y="29733"/>
                  </a:lnTo>
                  <a:lnTo>
                    <a:pt x="29390" y="29505"/>
                  </a:lnTo>
                  <a:cubicBezTo>
                    <a:pt x="37395" y="23444"/>
                    <a:pt x="43228" y="16125"/>
                    <a:pt x="47459" y="6976"/>
                  </a:cubicBezTo>
                  <a:lnTo>
                    <a:pt x="47459" y="6976"/>
                  </a:lnTo>
                  <a:cubicBezTo>
                    <a:pt x="46773" y="6633"/>
                    <a:pt x="33050" y="343"/>
                    <a:pt x="32478" y="0"/>
                  </a:cubicBezTo>
                  <a:cubicBezTo>
                    <a:pt x="32363" y="343"/>
                    <a:pt x="32020" y="1029"/>
                    <a:pt x="31792" y="1487"/>
                  </a:cubicBezTo>
                  <a:lnTo>
                    <a:pt x="31792" y="1487"/>
                  </a:lnTo>
                  <a:cubicBezTo>
                    <a:pt x="31792" y="1487"/>
                    <a:pt x="34765" y="3774"/>
                    <a:pt x="32363" y="9034"/>
                  </a:cubicBezTo>
                  <a:lnTo>
                    <a:pt x="32363" y="9034"/>
                  </a:lnTo>
                  <a:cubicBezTo>
                    <a:pt x="32363" y="9034"/>
                    <a:pt x="24130" y="26989"/>
                    <a:pt x="0" y="34880"/>
                  </a:cubicBezTo>
                  <a:cubicBezTo>
                    <a:pt x="229" y="35566"/>
                    <a:pt x="2516" y="41169"/>
                    <a:pt x="2745" y="41741"/>
                  </a:cubicBezTo>
                  <a:lnTo>
                    <a:pt x="2745" y="41741"/>
                  </a:lnTo>
                  <a:cubicBezTo>
                    <a:pt x="2745" y="41741"/>
                    <a:pt x="10864" y="40712"/>
                    <a:pt x="21728" y="34536"/>
                  </a:cubicBezTo>
                  <a:lnTo>
                    <a:pt x="22071" y="34308"/>
                  </a:lnTo>
                  <a:lnTo>
                    <a:pt x="22071" y="34651"/>
                  </a:lnTo>
                  <a:cubicBezTo>
                    <a:pt x="23901" y="37967"/>
                    <a:pt x="26302" y="43113"/>
                    <a:pt x="28704" y="56150"/>
                  </a:cubicBezTo>
                  <a:cubicBezTo>
                    <a:pt x="29733" y="55579"/>
                    <a:pt x="37624" y="51119"/>
                    <a:pt x="38081" y="50890"/>
                  </a:cubicBezTo>
                  <a:cubicBezTo>
                    <a:pt x="36823" y="45515"/>
                    <a:pt x="33850" y="38196"/>
                    <a:pt x="29619" y="3041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838B516-5228-4574-83BD-4B56D92FC6D6}"/>
                </a:ext>
              </a:extLst>
            </p:cNvPr>
            <p:cNvSpPr/>
            <p:nvPr/>
          </p:nvSpPr>
          <p:spPr>
            <a:xfrm>
              <a:off x="2064138" y="1404787"/>
              <a:ext cx="56315" cy="22872"/>
            </a:xfrm>
            <a:custGeom>
              <a:avLst/>
              <a:gdLst>
                <a:gd name="connsiteX0" fmla="*/ 4002 w 57179"/>
                <a:gd name="connsiteY0" fmla="*/ 33736 h 22871"/>
                <a:gd name="connsiteX1" fmla="*/ 47116 w 57179"/>
                <a:gd name="connsiteY1" fmla="*/ 13037 h 22871"/>
                <a:gd name="connsiteX2" fmla="*/ 53749 w 57179"/>
                <a:gd name="connsiteY2" fmla="*/ 26874 h 22871"/>
                <a:gd name="connsiteX3" fmla="*/ 64041 w 57179"/>
                <a:gd name="connsiteY3" fmla="*/ 21957 h 22871"/>
                <a:gd name="connsiteX4" fmla="*/ 53520 w 57179"/>
                <a:gd name="connsiteY4" fmla="*/ 0 h 22871"/>
                <a:gd name="connsiteX5" fmla="*/ 0 w 57179"/>
                <a:gd name="connsiteY5" fmla="*/ 25617 h 22871"/>
                <a:gd name="connsiteX6" fmla="*/ 3888 w 57179"/>
                <a:gd name="connsiteY6" fmla="*/ 33622 h 2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79" h="22871">
                  <a:moveTo>
                    <a:pt x="4002" y="33736"/>
                  </a:moveTo>
                  <a:cubicBezTo>
                    <a:pt x="4689" y="33393"/>
                    <a:pt x="47116" y="13037"/>
                    <a:pt x="47116" y="13037"/>
                  </a:cubicBezTo>
                  <a:cubicBezTo>
                    <a:pt x="47116" y="13037"/>
                    <a:pt x="53406" y="26188"/>
                    <a:pt x="53749" y="26874"/>
                  </a:cubicBezTo>
                  <a:cubicBezTo>
                    <a:pt x="54435" y="26531"/>
                    <a:pt x="63469" y="22186"/>
                    <a:pt x="64041" y="21957"/>
                  </a:cubicBezTo>
                  <a:cubicBezTo>
                    <a:pt x="63698" y="21271"/>
                    <a:pt x="53863" y="686"/>
                    <a:pt x="53520" y="0"/>
                  </a:cubicBezTo>
                  <a:cubicBezTo>
                    <a:pt x="52834" y="343"/>
                    <a:pt x="800" y="25388"/>
                    <a:pt x="0" y="25617"/>
                  </a:cubicBezTo>
                  <a:cubicBezTo>
                    <a:pt x="343" y="26303"/>
                    <a:pt x="3545" y="33050"/>
                    <a:pt x="3888" y="33622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849D7CB-06A9-47C6-81BD-860FBD35FE66}"/>
                </a:ext>
              </a:extLst>
            </p:cNvPr>
            <p:cNvSpPr/>
            <p:nvPr/>
          </p:nvSpPr>
          <p:spPr>
            <a:xfrm>
              <a:off x="2084298" y="1362360"/>
              <a:ext cx="33789" cy="34308"/>
            </a:xfrm>
            <a:custGeom>
              <a:avLst/>
              <a:gdLst>
                <a:gd name="connsiteX0" fmla="*/ 12694 w 34307"/>
                <a:gd name="connsiteY0" fmla="*/ 0 h 34307"/>
                <a:gd name="connsiteX1" fmla="*/ 0 w 34307"/>
                <a:gd name="connsiteY1" fmla="*/ 6061 h 34307"/>
                <a:gd name="connsiteX2" fmla="*/ 686 w 34307"/>
                <a:gd name="connsiteY2" fmla="*/ 7433 h 34307"/>
                <a:gd name="connsiteX3" fmla="*/ 686 w 34307"/>
                <a:gd name="connsiteY3" fmla="*/ 7433 h 34307"/>
                <a:gd name="connsiteX4" fmla="*/ 5032 w 34307"/>
                <a:gd name="connsiteY4" fmla="*/ 10521 h 34307"/>
                <a:gd name="connsiteX5" fmla="*/ 20127 w 34307"/>
                <a:gd name="connsiteY5" fmla="*/ 41741 h 34307"/>
                <a:gd name="connsiteX6" fmla="*/ 30420 w 34307"/>
                <a:gd name="connsiteY6" fmla="*/ 36824 h 34307"/>
                <a:gd name="connsiteX7" fmla="*/ 24816 w 34307"/>
                <a:gd name="connsiteY7" fmla="*/ 25159 h 34307"/>
                <a:gd name="connsiteX8" fmla="*/ 34994 w 34307"/>
                <a:gd name="connsiteY8" fmla="*/ 20356 h 34307"/>
                <a:gd name="connsiteX9" fmla="*/ 31563 w 34307"/>
                <a:gd name="connsiteY9" fmla="*/ 13037 h 34307"/>
                <a:gd name="connsiteX10" fmla="*/ 21500 w 34307"/>
                <a:gd name="connsiteY10" fmla="*/ 17954 h 34307"/>
                <a:gd name="connsiteX11" fmla="*/ 12808 w 34307"/>
                <a:gd name="connsiteY11" fmla="*/ 0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307" h="34307">
                  <a:moveTo>
                    <a:pt x="12694" y="0"/>
                  </a:moveTo>
                  <a:cubicBezTo>
                    <a:pt x="12008" y="343"/>
                    <a:pt x="686" y="5718"/>
                    <a:pt x="0" y="6061"/>
                  </a:cubicBezTo>
                  <a:cubicBezTo>
                    <a:pt x="229" y="6404"/>
                    <a:pt x="458" y="7090"/>
                    <a:pt x="686" y="7433"/>
                  </a:cubicBezTo>
                  <a:lnTo>
                    <a:pt x="686" y="7433"/>
                  </a:lnTo>
                  <a:cubicBezTo>
                    <a:pt x="1944" y="6862"/>
                    <a:pt x="4003" y="8348"/>
                    <a:pt x="5032" y="10521"/>
                  </a:cubicBezTo>
                  <a:cubicBezTo>
                    <a:pt x="5032" y="10521"/>
                    <a:pt x="19784" y="41055"/>
                    <a:pt x="20127" y="41741"/>
                  </a:cubicBezTo>
                  <a:cubicBezTo>
                    <a:pt x="20699" y="41398"/>
                    <a:pt x="29848" y="37052"/>
                    <a:pt x="30420" y="36824"/>
                  </a:cubicBezTo>
                  <a:cubicBezTo>
                    <a:pt x="30077" y="36252"/>
                    <a:pt x="24816" y="25159"/>
                    <a:pt x="24816" y="25159"/>
                  </a:cubicBezTo>
                  <a:cubicBezTo>
                    <a:pt x="24816" y="25159"/>
                    <a:pt x="34308" y="20585"/>
                    <a:pt x="34994" y="20356"/>
                  </a:cubicBezTo>
                  <a:cubicBezTo>
                    <a:pt x="34651" y="19670"/>
                    <a:pt x="31792" y="13723"/>
                    <a:pt x="31563" y="13037"/>
                  </a:cubicBezTo>
                  <a:cubicBezTo>
                    <a:pt x="30877" y="13380"/>
                    <a:pt x="21500" y="17954"/>
                    <a:pt x="21500" y="17954"/>
                  </a:cubicBezTo>
                  <a:cubicBezTo>
                    <a:pt x="21500" y="17954"/>
                    <a:pt x="13151" y="572"/>
                    <a:pt x="12808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9FCE41B-B4F9-471D-B442-6FB20BBAD641}"/>
                </a:ext>
              </a:extLst>
            </p:cNvPr>
            <p:cNvSpPr/>
            <p:nvPr/>
          </p:nvSpPr>
          <p:spPr>
            <a:xfrm>
              <a:off x="2039923" y="1373224"/>
              <a:ext cx="45052" cy="45744"/>
            </a:xfrm>
            <a:custGeom>
              <a:avLst/>
              <a:gdLst>
                <a:gd name="connsiteX0" fmla="*/ 10864 w 45743"/>
                <a:gd name="connsiteY0" fmla="*/ 38310 h 45743"/>
                <a:gd name="connsiteX1" fmla="*/ 36938 w 45743"/>
                <a:gd name="connsiteY1" fmla="*/ 45744 h 45743"/>
                <a:gd name="connsiteX2" fmla="*/ 47459 w 45743"/>
                <a:gd name="connsiteY2" fmla="*/ 20699 h 45743"/>
                <a:gd name="connsiteX3" fmla="*/ 36366 w 45743"/>
                <a:gd name="connsiteY3" fmla="*/ 11779 h 45743"/>
                <a:gd name="connsiteX4" fmla="*/ 44028 w 45743"/>
                <a:gd name="connsiteY4" fmla="*/ 8005 h 45743"/>
                <a:gd name="connsiteX5" fmla="*/ 40254 w 45743"/>
                <a:gd name="connsiteY5" fmla="*/ 0 h 45743"/>
                <a:gd name="connsiteX6" fmla="*/ 25845 w 45743"/>
                <a:gd name="connsiteY6" fmla="*/ 6976 h 45743"/>
                <a:gd name="connsiteX7" fmla="*/ 23215 w 45743"/>
                <a:gd name="connsiteY7" fmla="*/ 1487 h 45743"/>
                <a:gd name="connsiteX8" fmla="*/ 23215 w 45743"/>
                <a:gd name="connsiteY8" fmla="*/ 1487 h 45743"/>
                <a:gd name="connsiteX9" fmla="*/ 10521 w 45743"/>
                <a:gd name="connsiteY9" fmla="*/ 7548 h 45743"/>
                <a:gd name="connsiteX10" fmla="*/ 11207 w 45743"/>
                <a:gd name="connsiteY10" fmla="*/ 9034 h 45743"/>
                <a:gd name="connsiteX11" fmla="*/ 11207 w 45743"/>
                <a:gd name="connsiteY11" fmla="*/ 9034 h 45743"/>
                <a:gd name="connsiteX12" fmla="*/ 15210 w 45743"/>
                <a:gd name="connsiteY12" fmla="*/ 11550 h 45743"/>
                <a:gd name="connsiteX13" fmla="*/ 15439 w 45743"/>
                <a:gd name="connsiteY13" fmla="*/ 11893 h 45743"/>
                <a:gd name="connsiteX14" fmla="*/ 0 w 45743"/>
                <a:gd name="connsiteY14" fmla="*/ 19327 h 45743"/>
                <a:gd name="connsiteX15" fmla="*/ 3888 w 45743"/>
                <a:gd name="connsiteY15" fmla="*/ 27332 h 45743"/>
                <a:gd name="connsiteX16" fmla="*/ 10864 w 45743"/>
                <a:gd name="connsiteY16" fmla="*/ 24015 h 45743"/>
                <a:gd name="connsiteX17" fmla="*/ 10864 w 45743"/>
                <a:gd name="connsiteY17" fmla="*/ 38196 h 45743"/>
                <a:gd name="connsiteX18" fmla="*/ 33622 w 45743"/>
                <a:gd name="connsiteY18" fmla="*/ 38882 h 45743"/>
                <a:gd name="connsiteX19" fmla="*/ 20127 w 45743"/>
                <a:gd name="connsiteY19" fmla="*/ 33850 h 45743"/>
                <a:gd name="connsiteX20" fmla="*/ 24702 w 45743"/>
                <a:gd name="connsiteY20" fmla="*/ 20127 h 45743"/>
                <a:gd name="connsiteX21" fmla="*/ 38196 w 45743"/>
                <a:gd name="connsiteY21" fmla="*/ 25159 h 45743"/>
                <a:gd name="connsiteX22" fmla="*/ 33622 w 45743"/>
                <a:gd name="connsiteY22" fmla="*/ 38882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43" h="45743">
                  <a:moveTo>
                    <a:pt x="10864" y="38310"/>
                  </a:moveTo>
                  <a:cubicBezTo>
                    <a:pt x="15095" y="47230"/>
                    <a:pt x="26874" y="50547"/>
                    <a:pt x="36938" y="45744"/>
                  </a:cubicBezTo>
                  <a:cubicBezTo>
                    <a:pt x="47002" y="40826"/>
                    <a:pt x="51805" y="29733"/>
                    <a:pt x="47459" y="20699"/>
                  </a:cubicBezTo>
                  <a:cubicBezTo>
                    <a:pt x="45286" y="16239"/>
                    <a:pt x="41169" y="13151"/>
                    <a:pt x="36366" y="11779"/>
                  </a:cubicBezTo>
                  <a:cubicBezTo>
                    <a:pt x="40826" y="9721"/>
                    <a:pt x="43914" y="8234"/>
                    <a:pt x="44028" y="8005"/>
                  </a:cubicBezTo>
                  <a:cubicBezTo>
                    <a:pt x="43685" y="7433"/>
                    <a:pt x="40483" y="686"/>
                    <a:pt x="40254" y="0"/>
                  </a:cubicBezTo>
                  <a:cubicBezTo>
                    <a:pt x="39568" y="343"/>
                    <a:pt x="25845" y="6976"/>
                    <a:pt x="25845" y="6976"/>
                  </a:cubicBezTo>
                  <a:cubicBezTo>
                    <a:pt x="25845" y="6976"/>
                    <a:pt x="23558" y="2173"/>
                    <a:pt x="23215" y="1487"/>
                  </a:cubicBezTo>
                  <a:lnTo>
                    <a:pt x="23215" y="1487"/>
                  </a:lnTo>
                  <a:cubicBezTo>
                    <a:pt x="23215" y="1487"/>
                    <a:pt x="11207" y="7205"/>
                    <a:pt x="10521" y="7548"/>
                  </a:cubicBezTo>
                  <a:cubicBezTo>
                    <a:pt x="10750" y="8005"/>
                    <a:pt x="10979" y="8577"/>
                    <a:pt x="11207" y="9034"/>
                  </a:cubicBezTo>
                  <a:lnTo>
                    <a:pt x="11207" y="9034"/>
                  </a:lnTo>
                  <a:cubicBezTo>
                    <a:pt x="12237" y="8577"/>
                    <a:pt x="14066" y="9606"/>
                    <a:pt x="15210" y="11550"/>
                  </a:cubicBezTo>
                  <a:lnTo>
                    <a:pt x="15439" y="11893"/>
                  </a:lnTo>
                  <a:cubicBezTo>
                    <a:pt x="15439" y="11893"/>
                    <a:pt x="686" y="18984"/>
                    <a:pt x="0" y="19327"/>
                  </a:cubicBezTo>
                  <a:cubicBezTo>
                    <a:pt x="343" y="19898"/>
                    <a:pt x="3545" y="26760"/>
                    <a:pt x="3888" y="27332"/>
                  </a:cubicBezTo>
                  <a:cubicBezTo>
                    <a:pt x="4117" y="27332"/>
                    <a:pt x="6862" y="25959"/>
                    <a:pt x="10864" y="24015"/>
                  </a:cubicBezTo>
                  <a:cubicBezTo>
                    <a:pt x="8806" y="28590"/>
                    <a:pt x="8691" y="33736"/>
                    <a:pt x="10864" y="38196"/>
                  </a:cubicBezTo>
                  <a:close/>
                  <a:moveTo>
                    <a:pt x="33622" y="38882"/>
                  </a:moveTo>
                  <a:cubicBezTo>
                    <a:pt x="28704" y="41284"/>
                    <a:pt x="22529" y="38996"/>
                    <a:pt x="20127" y="33850"/>
                  </a:cubicBezTo>
                  <a:cubicBezTo>
                    <a:pt x="17611" y="28704"/>
                    <a:pt x="19670" y="22529"/>
                    <a:pt x="24702" y="20127"/>
                  </a:cubicBezTo>
                  <a:cubicBezTo>
                    <a:pt x="29733" y="17726"/>
                    <a:pt x="35794" y="20013"/>
                    <a:pt x="38196" y="25159"/>
                  </a:cubicBezTo>
                  <a:cubicBezTo>
                    <a:pt x="40598" y="30305"/>
                    <a:pt x="38653" y="36481"/>
                    <a:pt x="33622" y="38882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AF47353-863B-47E3-85CD-3214C50FDFBA}"/>
                </a:ext>
              </a:extLst>
            </p:cNvPr>
            <p:cNvSpPr/>
            <p:nvPr/>
          </p:nvSpPr>
          <p:spPr>
            <a:xfrm>
              <a:off x="1594027" y="1296261"/>
              <a:ext cx="33789" cy="57180"/>
            </a:xfrm>
            <a:custGeom>
              <a:avLst/>
              <a:gdLst>
                <a:gd name="connsiteX0" fmla="*/ 25045 w 34307"/>
                <a:gd name="connsiteY0" fmla="*/ 10635 h 57179"/>
                <a:gd name="connsiteX1" fmla="*/ 25045 w 34307"/>
                <a:gd name="connsiteY1" fmla="*/ 10635 h 57179"/>
                <a:gd name="connsiteX2" fmla="*/ 15782 w 34307"/>
                <a:gd name="connsiteY2" fmla="*/ 0 h 57179"/>
                <a:gd name="connsiteX3" fmla="*/ 14638 w 34307"/>
                <a:gd name="connsiteY3" fmla="*/ 1029 h 57179"/>
                <a:gd name="connsiteX4" fmla="*/ 14638 w 34307"/>
                <a:gd name="connsiteY4" fmla="*/ 1029 h 57179"/>
                <a:gd name="connsiteX5" fmla="*/ 12808 w 34307"/>
                <a:gd name="connsiteY5" fmla="*/ 6061 h 57179"/>
                <a:gd name="connsiteX6" fmla="*/ 0 w 34307"/>
                <a:gd name="connsiteY6" fmla="*/ 17154 h 57179"/>
                <a:gd name="connsiteX7" fmla="*/ 35909 w 34307"/>
                <a:gd name="connsiteY7" fmla="*/ 58438 h 57179"/>
                <a:gd name="connsiteX8" fmla="*/ 42656 w 34307"/>
                <a:gd name="connsiteY8" fmla="*/ 52605 h 57179"/>
                <a:gd name="connsiteX9" fmla="*/ 14295 w 34307"/>
                <a:gd name="connsiteY9" fmla="*/ 20013 h 57179"/>
                <a:gd name="connsiteX10" fmla="*/ 25045 w 34307"/>
                <a:gd name="connsiteY10" fmla="*/ 10635 h 5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07" h="57179">
                  <a:moveTo>
                    <a:pt x="25045" y="10635"/>
                  </a:moveTo>
                  <a:lnTo>
                    <a:pt x="25045" y="10635"/>
                  </a:lnTo>
                  <a:cubicBezTo>
                    <a:pt x="25045" y="10635"/>
                    <a:pt x="16353" y="572"/>
                    <a:pt x="15782" y="0"/>
                  </a:cubicBezTo>
                  <a:cubicBezTo>
                    <a:pt x="15439" y="229"/>
                    <a:pt x="14867" y="801"/>
                    <a:pt x="14638" y="1029"/>
                  </a:cubicBezTo>
                  <a:lnTo>
                    <a:pt x="14638" y="1029"/>
                  </a:lnTo>
                  <a:cubicBezTo>
                    <a:pt x="15553" y="2058"/>
                    <a:pt x="14638" y="4460"/>
                    <a:pt x="12808" y="6061"/>
                  </a:cubicBezTo>
                  <a:cubicBezTo>
                    <a:pt x="12808" y="6061"/>
                    <a:pt x="572" y="16696"/>
                    <a:pt x="0" y="17154"/>
                  </a:cubicBezTo>
                  <a:cubicBezTo>
                    <a:pt x="458" y="17726"/>
                    <a:pt x="35451" y="57751"/>
                    <a:pt x="35909" y="58438"/>
                  </a:cubicBezTo>
                  <a:cubicBezTo>
                    <a:pt x="36481" y="57866"/>
                    <a:pt x="42084" y="52948"/>
                    <a:pt x="42656" y="52605"/>
                  </a:cubicBezTo>
                  <a:cubicBezTo>
                    <a:pt x="42084" y="52033"/>
                    <a:pt x="14295" y="20013"/>
                    <a:pt x="14295" y="20013"/>
                  </a:cubicBezTo>
                  <a:cubicBezTo>
                    <a:pt x="14295" y="20013"/>
                    <a:pt x="24473" y="11093"/>
                    <a:pt x="25045" y="106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EE9B3F8-C3D6-4985-9C61-604FCA690553}"/>
                </a:ext>
              </a:extLst>
            </p:cNvPr>
            <p:cNvSpPr/>
            <p:nvPr/>
          </p:nvSpPr>
          <p:spPr>
            <a:xfrm>
              <a:off x="1616659" y="1268178"/>
              <a:ext cx="56315" cy="68615"/>
            </a:xfrm>
            <a:custGeom>
              <a:avLst/>
              <a:gdLst>
                <a:gd name="connsiteX0" fmla="*/ 23794 w 57179"/>
                <a:gd name="connsiteY0" fmla="*/ 41234 h 68615"/>
                <a:gd name="connsiteX1" fmla="*/ 33401 w 57179"/>
                <a:gd name="connsiteY1" fmla="*/ 52327 h 68615"/>
                <a:gd name="connsiteX2" fmla="*/ 19449 w 57179"/>
                <a:gd name="connsiteY2" fmla="*/ 64564 h 68615"/>
                <a:gd name="connsiteX3" fmla="*/ 26996 w 57179"/>
                <a:gd name="connsiteY3" fmla="*/ 73141 h 68615"/>
                <a:gd name="connsiteX4" fmla="*/ 65764 w 57179"/>
                <a:gd name="connsiteY4" fmla="*/ 39290 h 68615"/>
                <a:gd name="connsiteX5" fmla="*/ 56501 w 57179"/>
                <a:gd name="connsiteY5" fmla="*/ 28655 h 68615"/>
                <a:gd name="connsiteX6" fmla="*/ 55357 w 57179"/>
                <a:gd name="connsiteY6" fmla="*/ 29798 h 68615"/>
                <a:gd name="connsiteX7" fmla="*/ 55357 w 57179"/>
                <a:gd name="connsiteY7" fmla="*/ 29798 h 68615"/>
                <a:gd name="connsiteX8" fmla="*/ 53528 w 57179"/>
                <a:gd name="connsiteY8" fmla="*/ 34830 h 68615"/>
                <a:gd name="connsiteX9" fmla="*/ 51469 w 57179"/>
                <a:gd name="connsiteY9" fmla="*/ 36660 h 68615"/>
                <a:gd name="connsiteX10" fmla="*/ 40834 w 57179"/>
                <a:gd name="connsiteY10" fmla="*/ 24538 h 68615"/>
                <a:gd name="connsiteX11" fmla="*/ 35345 w 57179"/>
                <a:gd name="connsiteY11" fmla="*/ 7727 h 68615"/>
                <a:gd name="connsiteX12" fmla="*/ 6412 w 57179"/>
                <a:gd name="connsiteY12" fmla="*/ 4525 h 68615"/>
                <a:gd name="connsiteX13" fmla="*/ 5611 w 57179"/>
                <a:gd name="connsiteY13" fmla="*/ 33572 h 68615"/>
                <a:gd name="connsiteX14" fmla="*/ 23680 w 57179"/>
                <a:gd name="connsiteY14" fmla="*/ 41349 h 68615"/>
                <a:gd name="connsiteX15" fmla="*/ 44836 w 57179"/>
                <a:gd name="connsiteY15" fmla="*/ 42378 h 68615"/>
                <a:gd name="connsiteX16" fmla="*/ 40148 w 57179"/>
                <a:gd name="connsiteY16" fmla="*/ 46495 h 68615"/>
                <a:gd name="connsiteX17" fmla="*/ 32829 w 57179"/>
                <a:gd name="connsiteY17" fmla="*/ 38147 h 68615"/>
                <a:gd name="connsiteX18" fmla="*/ 34544 w 57179"/>
                <a:gd name="connsiteY18" fmla="*/ 36774 h 68615"/>
                <a:gd name="connsiteX19" fmla="*/ 37289 w 57179"/>
                <a:gd name="connsiteY19" fmla="*/ 33915 h 68615"/>
                <a:gd name="connsiteX20" fmla="*/ 44722 w 57179"/>
                <a:gd name="connsiteY20" fmla="*/ 42492 h 68615"/>
                <a:gd name="connsiteX21" fmla="*/ 13616 w 57179"/>
                <a:gd name="connsiteY21" fmla="*/ 12530 h 68615"/>
                <a:gd name="connsiteX22" fmla="*/ 29284 w 57179"/>
                <a:gd name="connsiteY22" fmla="*/ 12988 h 68615"/>
                <a:gd name="connsiteX23" fmla="*/ 27568 w 57179"/>
                <a:gd name="connsiteY23" fmla="*/ 28540 h 68615"/>
                <a:gd name="connsiteX24" fmla="*/ 12015 w 57179"/>
                <a:gd name="connsiteY24" fmla="*/ 28083 h 68615"/>
                <a:gd name="connsiteX25" fmla="*/ 13731 w 57179"/>
                <a:gd name="connsiteY25" fmla="*/ 12530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179" h="68615">
                  <a:moveTo>
                    <a:pt x="23794" y="41234"/>
                  </a:moveTo>
                  <a:cubicBezTo>
                    <a:pt x="27111" y="45008"/>
                    <a:pt x="33401" y="52327"/>
                    <a:pt x="33401" y="52327"/>
                  </a:cubicBezTo>
                  <a:cubicBezTo>
                    <a:pt x="33401" y="52327"/>
                    <a:pt x="20020" y="64106"/>
                    <a:pt x="19449" y="64564"/>
                  </a:cubicBezTo>
                  <a:cubicBezTo>
                    <a:pt x="19906" y="65135"/>
                    <a:pt x="26539" y="72683"/>
                    <a:pt x="26996" y="73141"/>
                  </a:cubicBezTo>
                  <a:cubicBezTo>
                    <a:pt x="27568" y="72683"/>
                    <a:pt x="65307" y="39748"/>
                    <a:pt x="65764" y="39290"/>
                  </a:cubicBezTo>
                  <a:cubicBezTo>
                    <a:pt x="65307" y="38718"/>
                    <a:pt x="57073" y="29227"/>
                    <a:pt x="56501" y="28655"/>
                  </a:cubicBezTo>
                  <a:cubicBezTo>
                    <a:pt x="56158" y="28998"/>
                    <a:pt x="55586" y="29455"/>
                    <a:pt x="55357" y="29798"/>
                  </a:cubicBezTo>
                  <a:lnTo>
                    <a:pt x="55357" y="29798"/>
                  </a:lnTo>
                  <a:cubicBezTo>
                    <a:pt x="56272" y="30713"/>
                    <a:pt x="55357" y="33229"/>
                    <a:pt x="53528" y="34830"/>
                  </a:cubicBezTo>
                  <a:lnTo>
                    <a:pt x="51469" y="36660"/>
                  </a:lnTo>
                  <a:cubicBezTo>
                    <a:pt x="51469" y="36660"/>
                    <a:pt x="42778" y="26825"/>
                    <a:pt x="40834" y="24538"/>
                  </a:cubicBezTo>
                  <a:cubicBezTo>
                    <a:pt x="41406" y="18820"/>
                    <a:pt x="39576" y="12645"/>
                    <a:pt x="35345" y="7727"/>
                  </a:cubicBezTo>
                  <a:cubicBezTo>
                    <a:pt x="27568" y="-1193"/>
                    <a:pt x="14531" y="-2565"/>
                    <a:pt x="6412" y="4525"/>
                  </a:cubicBezTo>
                  <a:cubicBezTo>
                    <a:pt x="-1822" y="11615"/>
                    <a:pt x="-2165" y="24767"/>
                    <a:pt x="5611" y="33572"/>
                  </a:cubicBezTo>
                  <a:cubicBezTo>
                    <a:pt x="10414" y="39176"/>
                    <a:pt x="17276" y="41806"/>
                    <a:pt x="23680" y="41349"/>
                  </a:cubicBezTo>
                  <a:close/>
                  <a:moveTo>
                    <a:pt x="44836" y="42378"/>
                  </a:moveTo>
                  <a:lnTo>
                    <a:pt x="40148" y="46495"/>
                  </a:lnTo>
                  <a:cubicBezTo>
                    <a:pt x="40148" y="46495"/>
                    <a:pt x="36145" y="41920"/>
                    <a:pt x="32829" y="38147"/>
                  </a:cubicBezTo>
                  <a:cubicBezTo>
                    <a:pt x="33401" y="37689"/>
                    <a:pt x="34087" y="37232"/>
                    <a:pt x="34544" y="36774"/>
                  </a:cubicBezTo>
                  <a:cubicBezTo>
                    <a:pt x="35573" y="35859"/>
                    <a:pt x="36488" y="34945"/>
                    <a:pt x="37289" y="33915"/>
                  </a:cubicBezTo>
                  <a:cubicBezTo>
                    <a:pt x="40491" y="37689"/>
                    <a:pt x="44722" y="42492"/>
                    <a:pt x="44722" y="42492"/>
                  </a:cubicBezTo>
                  <a:close/>
                  <a:moveTo>
                    <a:pt x="13616" y="12530"/>
                  </a:moveTo>
                  <a:cubicBezTo>
                    <a:pt x="18419" y="8413"/>
                    <a:pt x="25395" y="8528"/>
                    <a:pt x="29284" y="12988"/>
                  </a:cubicBezTo>
                  <a:cubicBezTo>
                    <a:pt x="33172" y="17448"/>
                    <a:pt x="32371" y="24424"/>
                    <a:pt x="27568" y="28540"/>
                  </a:cubicBezTo>
                  <a:cubicBezTo>
                    <a:pt x="22765" y="32657"/>
                    <a:pt x="15789" y="32543"/>
                    <a:pt x="12015" y="28083"/>
                  </a:cubicBezTo>
                  <a:cubicBezTo>
                    <a:pt x="8127" y="23623"/>
                    <a:pt x="8928" y="16761"/>
                    <a:pt x="13731" y="125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3009DE2-8D52-4F5B-BCC6-70FECA343CE7}"/>
                </a:ext>
              </a:extLst>
            </p:cNvPr>
            <p:cNvSpPr/>
            <p:nvPr/>
          </p:nvSpPr>
          <p:spPr>
            <a:xfrm>
              <a:off x="1876048" y="909498"/>
              <a:ext cx="90102" cy="91487"/>
            </a:xfrm>
            <a:custGeom>
              <a:avLst/>
              <a:gdLst>
                <a:gd name="connsiteX0" fmla="*/ 47230 w 91487"/>
                <a:gd name="connsiteY0" fmla="*/ 0 h 91487"/>
                <a:gd name="connsiteX1" fmla="*/ 0 w 91487"/>
                <a:gd name="connsiteY1" fmla="*/ 47116 h 91487"/>
                <a:gd name="connsiteX2" fmla="*/ 47230 w 91487"/>
                <a:gd name="connsiteY2" fmla="*/ 94232 h 91487"/>
                <a:gd name="connsiteX3" fmla="*/ 94346 w 91487"/>
                <a:gd name="connsiteY3" fmla="*/ 47116 h 91487"/>
                <a:gd name="connsiteX4" fmla="*/ 47230 w 91487"/>
                <a:gd name="connsiteY4" fmla="*/ 0 h 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87" h="91487">
                  <a:moveTo>
                    <a:pt x="47230" y="0"/>
                  </a:moveTo>
                  <a:cubicBezTo>
                    <a:pt x="21156" y="0"/>
                    <a:pt x="0" y="21156"/>
                    <a:pt x="0" y="47116"/>
                  </a:cubicBezTo>
                  <a:cubicBezTo>
                    <a:pt x="0" y="73075"/>
                    <a:pt x="21156" y="94232"/>
                    <a:pt x="47230" y="94232"/>
                  </a:cubicBezTo>
                  <a:cubicBezTo>
                    <a:pt x="73304" y="94232"/>
                    <a:pt x="94346" y="73075"/>
                    <a:pt x="94346" y="47116"/>
                  </a:cubicBezTo>
                  <a:cubicBezTo>
                    <a:pt x="94346" y="21156"/>
                    <a:pt x="73190" y="0"/>
                    <a:pt x="47230" y="0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719F1B7-1E8A-4646-8BEF-7C73D6AE95A4}"/>
                </a:ext>
              </a:extLst>
            </p:cNvPr>
            <p:cNvSpPr/>
            <p:nvPr/>
          </p:nvSpPr>
          <p:spPr>
            <a:xfrm>
              <a:off x="1810386" y="1180872"/>
              <a:ext cx="213993" cy="182975"/>
            </a:xfrm>
            <a:custGeom>
              <a:avLst/>
              <a:gdLst>
                <a:gd name="connsiteX0" fmla="*/ 0 w 217282"/>
                <a:gd name="connsiteY0" fmla="*/ 114130 h 182974"/>
                <a:gd name="connsiteX1" fmla="*/ 113902 w 217282"/>
                <a:gd name="connsiteY1" fmla="*/ 186062 h 182974"/>
                <a:gd name="connsiteX2" fmla="*/ 227918 w 217282"/>
                <a:gd name="connsiteY2" fmla="*/ 114130 h 182974"/>
                <a:gd name="connsiteX3" fmla="*/ 113902 w 217282"/>
                <a:gd name="connsiteY3" fmla="*/ 0 h 182974"/>
                <a:gd name="connsiteX4" fmla="*/ 0 w 217282"/>
                <a:gd name="connsiteY4" fmla="*/ 114245 h 18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82" h="182974">
                  <a:moveTo>
                    <a:pt x="0" y="114130"/>
                  </a:moveTo>
                  <a:cubicBezTo>
                    <a:pt x="29505" y="139861"/>
                    <a:pt x="66786" y="164334"/>
                    <a:pt x="113902" y="186062"/>
                  </a:cubicBezTo>
                  <a:cubicBezTo>
                    <a:pt x="161018" y="164334"/>
                    <a:pt x="198299" y="139861"/>
                    <a:pt x="227918" y="114130"/>
                  </a:cubicBezTo>
                  <a:lnTo>
                    <a:pt x="113902" y="0"/>
                  </a:lnTo>
                  <a:lnTo>
                    <a:pt x="0" y="114245"/>
                  </a:ln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637F241-CDEF-4A3E-8407-662FCBACDDBC}"/>
                </a:ext>
              </a:extLst>
            </p:cNvPr>
            <p:cNvSpPr/>
            <p:nvPr/>
          </p:nvSpPr>
          <p:spPr>
            <a:xfrm>
              <a:off x="1694217" y="795139"/>
              <a:ext cx="450513" cy="297334"/>
            </a:xfrm>
            <a:custGeom>
              <a:avLst/>
              <a:gdLst>
                <a:gd name="connsiteX0" fmla="*/ 463892 w 457436"/>
                <a:gd name="connsiteY0" fmla="*/ 228147 h 297333"/>
                <a:gd name="connsiteX1" fmla="*/ 463892 w 457436"/>
                <a:gd name="connsiteY1" fmla="*/ 70788 h 297333"/>
                <a:gd name="connsiteX2" fmla="*/ 231971 w 457436"/>
                <a:gd name="connsiteY2" fmla="*/ 0 h 297333"/>
                <a:gd name="connsiteX3" fmla="*/ 51 w 457436"/>
                <a:gd name="connsiteY3" fmla="*/ 70788 h 297333"/>
                <a:gd name="connsiteX4" fmla="*/ 51 w 457436"/>
                <a:gd name="connsiteY4" fmla="*/ 228147 h 297333"/>
                <a:gd name="connsiteX5" fmla="*/ 5082 w 457436"/>
                <a:gd name="connsiteY5" fmla="*/ 298820 h 297333"/>
                <a:gd name="connsiteX6" fmla="*/ 231971 w 457436"/>
                <a:gd name="connsiteY6" fmla="*/ 278236 h 297333"/>
                <a:gd name="connsiteX7" fmla="*/ 458860 w 457436"/>
                <a:gd name="connsiteY7" fmla="*/ 298820 h 297333"/>
                <a:gd name="connsiteX8" fmla="*/ 463892 w 457436"/>
                <a:gd name="connsiteY8" fmla="*/ 228147 h 297333"/>
                <a:gd name="connsiteX9" fmla="*/ 231971 w 457436"/>
                <a:gd name="connsiteY9" fmla="*/ 253534 h 297333"/>
                <a:gd name="connsiteX10" fmla="*/ 139798 w 457436"/>
                <a:gd name="connsiteY10" fmla="*/ 161475 h 297333"/>
                <a:gd name="connsiteX11" fmla="*/ 231971 w 457436"/>
                <a:gd name="connsiteY11" fmla="*/ 69416 h 297333"/>
                <a:gd name="connsiteX12" fmla="*/ 324259 w 457436"/>
                <a:gd name="connsiteY12" fmla="*/ 161475 h 297333"/>
                <a:gd name="connsiteX13" fmla="*/ 231971 w 457436"/>
                <a:gd name="connsiteY13" fmla="*/ 253534 h 29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436" h="297333">
                  <a:moveTo>
                    <a:pt x="463892" y="228147"/>
                  </a:moveTo>
                  <a:lnTo>
                    <a:pt x="463892" y="70788"/>
                  </a:lnTo>
                  <a:cubicBezTo>
                    <a:pt x="463892" y="70788"/>
                    <a:pt x="329748" y="75134"/>
                    <a:pt x="231971" y="0"/>
                  </a:cubicBezTo>
                  <a:cubicBezTo>
                    <a:pt x="134308" y="75134"/>
                    <a:pt x="51" y="70788"/>
                    <a:pt x="51" y="70788"/>
                  </a:cubicBezTo>
                  <a:lnTo>
                    <a:pt x="51" y="228147"/>
                  </a:lnTo>
                  <a:cubicBezTo>
                    <a:pt x="51" y="228147"/>
                    <a:pt x="-864" y="261882"/>
                    <a:pt x="5082" y="298820"/>
                  </a:cubicBezTo>
                  <a:cubicBezTo>
                    <a:pt x="78501" y="285326"/>
                    <a:pt x="154321" y="278236"/>
                    <a:pt x="231971" y="278236"/>
                  </a:cubicBezTo>
                  <a:cubicBezTo>
                    <a:pt x="309621" y="278236"/>
                    <a:pt x="385441" y="285326"/>
                    <a:pt x="458860" y="298820"/>
                  </a:cubicBezTo>
                  <a:cubicBezTo>
                    <a:pt x="464692" y="261882"/>
                    <a:pt x="463892" y="228147"/>
                    <a:pt x="463892" y="228147"/>
                  </a:cubicBezTo>
                  <a:close/>
                  <a:moveTo>
                    <a:pt x="231971" y="253534"/>
                  </a:moveTo>
                  <a:cubicBezTo>
                    <a:pt x="181081" y="253534"/>
                    <a:pt x="139798" y="212365"/>
                    <a:pt x="139798" y="161475"/>
                  </a:cubicBezTo>
                  <a:cubicBezTo>
                    <a:pt x="139798" y="110585"/>
                    <a:pt x="181081" y="69416"/>
                    <a:pt x="231971" y="69416"/>
                  </a:cubicBezTo>
                  <a:cubicBezTo>
                    <a:pt x="282861" y="69416"/>
                    <a:pt x="324259" y="110700"/>
                    <a:pt x="324259" y="161475"/>
                  </a:cubicBezTo>
                  <a:cubicBezTo>
                    <a:pt x="324259" y="212251"/>
                    <a:pt x="282975" y="253534"/>
                    <a:pt x="231971" y="253534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BABF3B5-995D-4B83-B68C-DC14B25659AB}"/>
                </a:ext>
              </a:extLst>
            </p:cNvPr>
            <p:cNvSpPr/>
            <p:nvPr/>
          </p:nvSpPr>
          <p:spPr>
            <a:xfrm>
              <a:off x="1701475" y="1086869"/>
              <a:ext cx="439250" cy="160103"/>
            </a:xfrm>
            <a:custGeom>
              <a:avLst/>
              <a:gdLst>
                <a:gd name="connsiteX0" fmla="*/ 0 w 446000"/>
                <a:gd name="connsiteY0" fmla="*/ 20356 h 160102"/>
                <a:gd name="connsiteX1" fmla="*/ 3431 w 446000"/>
                <a:gd name="connsiteY1" fmla="*/ 34994 h 160102"/>
                <a:gd name="connsiteX2" fmla="*/ 73533 w 446000"/>
                <a:gd name="connsiteY2" fmla="*/ 170967 h 160102"/>
                <a:gd name="connsiteX3" fmla="*/ 224601 w 446000"/>
                <a:gd name="connsiteY3" fmla="*/ 19555 h 160102"/>
                <a:gd name="connsiteX4" fmla="*/ 375670 w 446000"/>
                <a:gd name="connsiteY4" fmla="*/ 170967 h 160102"/>
                <a:gd name="connsiteX5" fmla="*/ 445772 w 446000"/>
                <a:gd name="connsiteY5" fmla="*/ 34994 h 160102"/>
                <a:gd name="connsiteX6" fmla="*/ 449203 w 446000"/>
                <a:gd name="connsiteY6" fmla="*/ 20356 h 160102"/>
                <a:gd name="connsiteX7" fmla="*/ 224601 w 446000"/>
                <a:gd name="connsiteY7" fmla="*/ 0 h 160102"/>
                <a:gd name="connsiteX8" fmla="*/ 0 w 446000"/>
                <a:gd name="connsiteY8" fmla="*/ 20356 h 16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000" h="160102">
                  <a:moveTo>
                    <a:pt x="0" y="20356"/>
                  </a:moveTo>
                  <a:cubicBezTo>
                    <a:pt x="1029" y="25273"/>
                    <a:pt x="2173" y="30191"/>
                    <a:pt x="3431" y="34994"/>
                  </a:cubicBezTo>
                  <a:cubicBezTo>
                    <a:pt x="14295" y="76621"/>
                    <a:pt x="33736" y="124537"/>
                    <a:pt x="73533" y="170967"/>
                  </a:cubicBezTo>
                  <a:lnTo>
                    <a:pt x="224601" y="19555"/>
                  </a:lnTo>
                  <a:lnTo>
                    <a:pt x="375670" y="170967"/>
                  </a:lnTo>
                  <a:cubicBezTo>
                    <a:pt x="415352" y="124537"/>
                    <a:pt x="434908" y="76621"/>
                    <a:pt x="445772" y="34994"/>
                  </a:cubicBezTo>
                  <a:cubicBezTo>
                    <a:pt x="447030" y="30191"/>
                    <a:pt x="448173" y="25273"/>
                    <a:pt x="449203" y="20356"/>
                  </a:cubicBezTo>
                  <a:cubicBezTo>
                    <a:pt x="376470" y="6976"/>
                    <a:pt x="301451" y="0"/>
                    <a:pt x="224601" y="0"/>
                  </a:cubicBezTo>
                  <a:cubicBezTo>
                    <a:pt x="147752" y="0"/>
                    <a:pt x="72732" y="6976"/>
                    <a:pt x="0" y="20356"/>
                  </a:cubicBezTo>
                  <a:close/>
                </a:path>
              </a:pathLst>
            </a:custGeom>
            <a:solidFill>
              <a:srgbClr val="00387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945907E-2C54-4E3A-9B9C-981060EE612B}"/>
                </a:ext>
              </a:extLst>
            </p:cNvPr>
            <p:cNvSpPr/>
            <p:nvPr/>
          </p:nvSpPr>
          <p:spPr>
            <a:xfrm>
              <a:off x="1766236" y="946207"/>
              <a:ext cx="22526" cy="45744"/>
            </a:xfrm>
            <a:custGeom>
              <a:avLst/>
              <a:gdLst>
                <a:gd name="connsiteX0" fmla="*/ 1372 w 22871"/>
                <a:gd name="connsiteY0" fmla="*/ 47230 h 45743"/>
                <a:gd name="connsiteX1" fmla="*/ 23100 w 22871"/>
                <a:gd name="connsiteY1" fmla="*/ 47230 h 45743"/>
                <a:gd name="connsiteX2" fmla="*/ 24473 w 22871"/>
                <a:gd name="connsiteY2" fmla="*/ 45858 h 45743"/>
                <a:gd name="connsiteX3" fmla="*/ 24473 w 22871"/>
                <a:gd name="connsiteY3" fmla="*/ 1372 h 45743"/>
                <a:gd name="connsiteX4" fmla="*/ 23100 w 22871"/>
                <a:gd name="connsiteY4" fmla="*/ 0 h 45743"/>
                <a:gd name="connsiteX5" fmla="*/ 5489 w 22871"/>
                <a:gd name="connsiteY5" fmla="*/ 0 h 45743"/>
                <a:gd name="connsiteX6" fmla="*/ 0 w 22871"/>
                <a:gd name="connsiteY6" fmla="*/ 5489 h 45743"/>
                <a:gd name="connsiteX7" fmla="*/ 0 w 22871"/>
                <a:gd name="connsiteY7" fmla="*/ 45858 h 45743"/>
                <a:gd name="connsiteX8" fmla="*/ 1372 w 22871"/>
                <a:gd name="connsiteY8" fmla="*/ 47230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1" h="45743">
                  <a:moveTo>
                    <a:pt x="1372" y="47230"/>
                  </a:moveTo>
                  <a:lnTo>
                    <a:pt x="23100" y="47230"/>
                  </a:lnTo>
                  <a:cubicBezTo>
                    <a:pt x="23787" y="47230"/>
                    <a:pt x="24473" y="46659"/>
                    <a:pt x="24473" y="45858"/>
                  </a:cubicBezTo>
                  <a:lnTo>
                    <a:pt x="24473" y="1372"/>
                  </a:lnTo>
                  <a:cubicBezTo>
                    <a:pt x="24473" y="572"/>
                    <a:pt x="23901" y="0"/>
                    <a:pt x="23100" y="0"/>
                  </a:cubicBezTo>
                  <a:lnTo>
                    <a:pt x="5489" y="0"/>
                  </a:lnTo>
                  <a:cubicBezTo>
                    <a:pt x="2516" y="0"/>
                    <a:pt x="0" y="2402"/>
                    <a:pt x="0" y="5489"/>
                  </a:cubicBezTo>
                  <a:lnTo>
                    <a:pt x="0" y="45858"/>
                  </a:lnTo>
                  <a:cubicBezTo>
                    <a:pt x="0" y="46659"/>
                    <a:pt x="572" y="47230"/>
                    <a:pt x="1372" y="472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09A6E2F-F5A5-4CEB-9FF2-C4913A0C22A1}"/>
                </a:ext>
              </a:extLst>
            </p:cNvPr>
            <p:cNvSpPr/>
            <p:nvPr/>
          </p:nvSpPr>
          <p:spPr>
            <a:xfrm>
              <a:off x="1736615" y="946207"/>
              <a:ext cx="22526" cy="45744"/>
            </a:xfrm>
            <a:custGeom>
              <a:avLst/>
              <a:gdLst>
                <a:gd name="connsiteX0" fmla="*/ 1372 w 22871"/>
                <a:gd name="connsiteY0" fmla="*/ 47230 h 45743"/>
                <a:gd name="connsiteX1" fmla="*/ 23101 w 22871"/>
                <a:gd name="connsiteY1" fmla="*/ 47230 h 45743"/>
                <a:gd name="connsiteX2" fmla="*/ 24473 w 22871"/>
                <a:gd name="connsiteY2" fmla="*/ 45858 h 45743"/>
                <a:gd name="connsiteX3" fmla="*/ 24473 w 22871"/>
                <a:gd name="connsiteY3" fmla="*/ 5489 h 45743"/>
                <a:gd name="connsiteX4" fmla="*/ 18984 w 22871"/>
                <a:gd name="connsiteY4" fmla="*/ 0 h 45743"/>
                <a:gd name="connsiteX5" fmla="*/ 1372 w 22871"/>
                <a:gd name="connsiteY5" fmla="*/ 0 h 45743"/>
                <a:gd name="connsiteX6" fmla="*/ 0 w 22871"/>
                <a:gd name="connsiteY6" fmla="*/ 1372 h 45743"/>
                <a:gd name="connsiteX7" fmla="*/ 0 w 22871"/>
                <a:gd name="connsiteY7" fmla="*/ 45858 h 45743"/>
                <a:gd name="connsiteX8" fmla="*/ 1372 w 22871"/>
                <a:gd name="connsiteY8" fmla="*/ 47230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1" h="45743">
                  <a:moveTo>
                    <a:pt x="1372" y="47230"/>
                  </a:moveTo>
                  <a:lnTo>
                    <a:pt x="23101" y="47230"/>
                  </a:lnTo>
                  <a:cubicBezTo>
                    <a:pt x="23787" y="47230"/>
                    <a:pt x="24473" y="46659"/>
                    <a:pt x="24473" y="45858"/>
                  </a:cubicBezTo>
                  <a:lnTo>
                    <a:pt x="24473" y="5489"/>
                  </a:lnTo>
                  <a:cubicBezTo>
                    <a:pt x="24473" y="2402"/>
                    <a:pt x="22071" y="0"/>
                    <a:pt x="18984" y="0"/>
                  </a:cubicBezTo>
                  <a:lnTo>
                    <a:pt x="1372" y="0"/>
                  </a:lnTo>
                  <a:cubicBezTo>
                    <a:pt x="686" y="0"/>
                    <a:pt x="0" y="572"/>
                    <a:pt x="0" y="1372"/>
                  </a:cubicBezTo>
                  <a:lnTo>
                    <a:pt x="0" y="45858"/>
                  </a:lnTo>
                  <a:cubicBezTo>
                    <a:pt x="0" y="46659"/>
                    <a:pt x="572" y="47230"/>
                    <a:pt x="1372" y="4723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385EB9F-230A-4C78-92F3-B518865A0299}"/>
                </a:ext>
              </a:extLst>
            </p:cNvPr>
            <p:cNvSpPr/>
            <p:nvPr/>
          </p:nvSpPr>
          <p:spPr>
            <a:xfrm>
              <a:off x="1725352" y="953984"/>
              <a:ext cx="67576" cy="45744"/>
            </a:xfrm>
            <a:custGeom>
              <a:avLst/>
              <a:gdLst>
                <a:gd name="connsiteX0" fmla="*/ 76049 w 68615"/>
                <a:gd name="connsiteY0" fmla="*/ 0 h 45743"/>
                <a:gd name="connsiteX1" fmla="*/ 71474 w 68615"/>
                <a:gd name="connsiteY1" fmla="*/ 0 h 45743"/>
                <a:gd name="connsiteX2" fmla="*/ 71474 w 68615"/>
                <a:gd name="connsiteY2" fmla="*/ 44257 h 45743"/>
                <a:gd name="connsiteX3" fmla="*/ 44028 w 68615"/>
                <a:gd name="connsiteY3" fmla="*/ 44257 h 45743"/>
                <a:gd name="connsiteX4" fmla="*/ 44028 w 68615"/>
                <a:gd name="connsiteY4" fmla="*/ 44714 h 45743"/>
                <a:gd name="connsiteX5" fmla="*/ 38768 w 68615"/>
                <a:gd name="connsiteY5" fmla="*/ 49518 h 45743"/>
                <a:gd name="connsiteX6" fmla="*/ 33507 w 68615"/>
                <a:gd name="connsiteY6" fmla="*/ 44714 h 45743"/>
                <a:gd name="connsiteX7" fmla="*/ 33507 w 68615"/>
                <a:gd name="connsiteY7" fmla="*/ 44257 h 45743"/>
                <a:gd name="connsiteX8" fmla="*/ 5947 w 68615"/>
                <a:gd name="connsiteY8" fmla="*/ 44257 h 45743"/>
                <a:gd name="connsiteX9" fmla="*/ 5947 w 68615"/>
                <a:gd name="connsiteY9" fmla="*/ 0 h 45743"/>
                <a:gd name="connsiteX10" fmla="*/ 1372 w 68615"/>
                <a:gd name="connsiteY10" fmla="*/ 0 h 45743"/>
                <a:gd name="connsiteX11" fmla="*/ 0 w 68615"/>
                <a:gd name="connsiteY11" fmla="*/ 1372 h 45743"/>
                <a:gd name="connsiteX12" fmla="*/ 0 w 68615"/>
                <a:gd name="connsiteY12" fmla="*/ 48260 h 45743"/>
                <a:gd name="connsiteX13" fmla="*/ 1372 w 68615"/>
                <a:gd name="connsiteY13" fmla="*/ 49632 h 45743"/>
                <a:gd name="connsiteX14" fmla="*/ 28933 w 68615"/>
                <a:gd name="connsiteY14" fmla="*/ 49632 h 45743"/>
                <a:gd name="connsiteX15" fmla="*/ 38768 w 68615"/>
                <a:gd name="connsiteY15" fmla="*/ 55464 h 45743"/>
                <a:gd name="connsiteX16" fmla="*/ 48603 w 68615"/>
                <a:gd name="connsiteY16" fmla="*/ 49632 h 45743"/>
                <a:gd name="connsiteX17" fmla="*/ 76163 w 68615"/>
                <a:gd name="connsiteY17" fmla="*/ 49632 h 45743"/>
                <a:gd name="connsiteX18" fmla="*/ 77535 w 68615"/>
                <a:gd name="connsiteY18" fmla="*/ 48260 h 45743"/>
                <a:gd name="connsiteX19" fmla="*/ 77535 w 68615"/>
                <a:gd name="connsiteY19" fmla="*/ 1372 h 45743"/>
                <a:gd name="connsiteX20" fmla="*/ 76163 w 68615"/>
                <a:gd name="connsiteY20" fmla="*/ 0 h 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615" h="45743">
                  <a:moveTo>
                    <a:pt x="76049" y="0"/>
                  </a:moveTo>
                  <a:lnTo>
                    <a:pt x="71474" y="0"/>
                  </a:lnTo>
                  <a:lnTo>
                    <a:pt x="71474" y="44257"/>
                  </a:lnTo>
                  <a:lnTo>
                    <a:pt x="44028" y="44257"/>
                  </a:lnTo>
                  <a:lnTo>
                    <a:pt x="44028" y="44714"/>
                  </a:lnTo>
                  <a:cubicBezTo>
                    <a:pt x="43685" y="47459"/>
                    <a:pt x="41398" y="49518"/>
                    <a:pt x="38768" y="49518"/>
                  </a:cubicBezTo>
                  <a:cubicBezTo>
                    <a:pt x="36138" y="49518"/>
                    <a:pt x="33736" y="47459"/>
                    <a:pt x="33507" y="44714"/>
                  </a:cubicBezTo>
                  <a:lnTo>
                    <a:pt x="33507" y="44257"/>
                  </a:lnTo>
                  <a:lnTo>
                    <a:pt x="5947" y="44257"/>
                  </a:lnTo>
                  <a:lnTo>
                    <a:pt x="5947" y="0"/>
                  </a:lnTo>
                  <a:lnTo>
                    <a:pt x="1372" y="0"/>
                  </a:lnTo>
                  <a:cubicBezTo>
                    <a:pt x="686" y="0"/>
                    <a:pt x="0" y="572"/>
                    <a:pt x="0" y="1372"/>
                  </a:cubicBezTo>
                  <a:lnTo>
                    <a:pt x="0" y="48260"/>
                  </a:lnTo>
                  <a:cubicBezTo>
                    <a:pt x="0" y="48946"/>
                    <a:pt x="572" y="49632"/>
                    <a:pt x="1372" y="49632"/>
                  </a:cubicBezTo>
                  <a:lnTo>
                    <a:pt x="28933" y="49632"/>
                  </a:lnTo>
                  <a:cubicBezTo>
                    <a:pt x="30877" y="53063"/>
                    <a:pt x="34537" y="55464"/>
                    <a:pt x="38768" y="55464"/>
                  </a:cubicBezTo>
                  <a:cubicBezTo>
                    <a:pt x="42999" y="55464"/>
                    <a:pt x="46659" y="53063"/>
                    <a:pt x="48603" y="49632"/>
                  </a:cubicBezTo>
                  <a:lnTo>
                    <a:pt x="76163" y="49632"/>
                  </a:lnTo>
                  <a:cubicBezTo>
                    <a:pt x="76849" y="49632"/>
                    <a:pt x="77535" y="49060"/>
                    <a:pt x="77535" y="48260"/>
                  </a:cubicBezTo>
                  <a:lnTo>
                    <a:pt x="77535" y="1372"/>
                  </a:lnTo>
                  <a:cubicBezTo>
                    <a:pt x="77535" y="686"/>
                    <a:pt x="76964" y="0"/>
                    <a:pt x="76163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35933DE-3A4C-446F-951D-36201CC3AD18}"/>
                </a:ext>
              </a:extLst>
            </p:cNvPr>
            <p:cNvSpPr/>
            <p:nvPr/>
          </p:nvSpPr>
          <p:spPr>
            <a:xfrm>
              <a:off x="2069167" y="988635"/>
              <a:ext cx="11263" cy="34308"/>
            </a:xfrm>
            <a:custGeom>
              <a:avLst/>
              <a:gdLst>
                <a:gd name="connsiteX0" fmla="*/ 19481 w 11435"/>
                <a:gd name="connsiteY0" fmla="*/ 0 h 34307"/>
                <a:gd name="connsiteX1" fmla="*/ 1526 w 11435"/>
                <a:gd name="connsiteY1" fmla="*/ 0 h 34307"/>
                <a:gd name="connsiteX2" fmla="*/ 39 w 11435"/>
                <a:gd name="connsiteY2" fmla="*/ 1601 h 34307"/>
                <a:gd name="connsiteX3" fmla="*/ 5872 w 11435"/>
                <a:gd name="connsiteY3" fmla="*/ 38997 h 34307"/>
                <a:gd name="connsiteX4" fmla="*/ 8959 w 11435"/>
                <a:gd name="connsiteY4" fmla="*/ 41741 h 34307"/>
                <a:gd name="connsiteX5" fmla="*/ 12047 w 11435"/>
                <a:gd name="connsiteY5" fmla="*/ 41741 h 34307"/>
                <a:gd name="connsiteX6" fmla="*/ 15135 w 11435"/>
                <a:gd name="connsiteY6" fmla="*/ 38997 h 34307"/>
                <a:gd name="connsiteX7" fmla="*/ 20967 w 11435"/>
                <a:gd name="connsiteY7" fmla="*/ 1601 h 34307"/>
                <a:gd name="connsiteX8" fmla="*/ 19481 w 11435"/>
                <a:gd name="connsiteY8" fmla="*/ 0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5" h="34307">
                  <a:moveTo>
                    <a:pt x="19481" y="0"/>
                  </a:moveTo>
                  <a:lnTo>
                    <a:pt x="1526" y="0"/>
                  </a:lnTo>
                  <a:cubicBezTo>
                    <a:pt x="611" y="0"/>
                    <a:pt x="-189" y="686"/>
                    <a:pt x="39" y="1601"/>
                  </a:cubicBezTo>
                  <a:lnTo>
                    <a:pt x="5872" y="38997"/>
                  </a:lnTo>
                  <a:cubicBezTo>
                    <a:pt x="6101" y="40483"/>
                    <a:pt x="7358" y="41741"/>
                    <a:pt x="8959" y="41741"/>
                  </a:cubicBezTo>
                  <a:lnTo>
                    <a:pt x="12047" y="41741"/>
                  </a:lnTo>
                  <a:cubicBezTo>
                    <a:pt x="13648" y="41741"/>
                    <a:pt x="14906" y="40483"/>
                    <a:pt x="15135" y="38997"/>
                  </a:cubicBezTo>
                  <a:lnTo>
                    <a:pt x="20967" y="1601"/>
                  </a:lnTo>
                  <a:cubicBezTo>
                    <a:pt x="21082" y="686"/>
                    <a:pt x="20395" y="0"/>
                    <a:pt x="19481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3AB5D7-3981-452C-B75A-0451373D2B7A}"/>
                </a:ext>
              </a:extLst>
            </p:cNvPr>
            <p:cNvSpPr/>
            <p:nvPr/>
          </p:nvSpPr>
          <p:spPr>
            <a:xfrm>
              <a:off x="2052988" y="911648"/>
              <a:ext cx="45052" cy="68615"/>
            </a:xfrm>
            <a:custGeom>
              <a:avLst/>
              <a:gdLst>
                <a:gd name="connsiteX0" fmla="*/ 38539 w 45743"/>
                <a:gd name="connsiteY0" fmla="*/ 60519 h 68615"/>
                <a:gd name="connsiteX1" fmla="*/ 52720 w 45743"/>
                <a:gd name="connsiteY1" fmla="*/ 38105 h 68615"/>
                <a:gd name="connsiteX2" fmla="*/ 30305 w 45743"/>
                <a:gd name="connsiteY2" fmla="*/ 12831 h 68615"/>
                <a:gd name="connsiteX3" fmla="*/ 32935 w 45743"/>
                <a:gd name="connsiteY3" fmla="*/ 595 h 68615"/>
                <a:gd name="connsiteX4" fmla="*/ 31678 w 45743"/>
                <a:gd name="connsiteY4" fmla="*/ 366 h 68615"/>
                <a:gd name="connsiteX5" fmla="*/ 14867 w 45743"/>
                <a:gd name="connsiteY5" fmla="*/ 21294 h 68615"/>
                <a:gd name="connsiteX6" fmla="*/ 21157 w 45743"/>
                <a:gd name="connsiteY6" fmla="*/ 31586 h 68615"/>
                <a:gd name="connsiteX7" fmla="*/ 32021 w 45743"/>
                <a:gd name="connsiteY7" fmla="*/ 40049 h 68615"/>
                <a:gd name="connsiteX8" fmla="*/ 35680 w 45743"/>
                <a:gd name="connsiteY8" fmla="*/ 45309 h 68615"/>
                <a:gd name="connsiteX9" fmla="*/ 29848 w 45743"/>
                <a:gd name="connsiteY9" fmla="*/ 60405 h 68615"/>
                <a:gd name="connsiteX10" fmla="*/ 23329 w 45743"/>
                <a:gd name="connsiteY10" fmla="*/ 60405 h 68615"/>
                <a:gd name="connsiteX11" fmla="*/ 29848 w 45743"/>
                <a:gd name="connsiteY11" fmla="*/ 48854 h 68615"/>
                <a:gd name="connsiteX12" fmla="*/ 11093 w 45743"/>
                <a:gd name="connsiteY12" fmla="*/ 20951 h 68615"/>
                <a:gd name="connsiteX13" fmla="*/ 11093 w 45743"/>
                <a:gd name="connsiteY13" fmla="*/ 20951 h 68615"/>
                <a:gd name="connsiteX14" fmla="*/ 10064 w 45743"/>
                <a:gd name="connsiteY14" fmla="*/ 20608 h 68615"/>
                <a:gd name="connsiteX15" fmla="*/ 0 w 45743"/>
                <a:gd name="connsiteY15" fmla="*/ 36847 h 68615"/>
                <a:gd name="connsiteX16" fmla="*/ 16925 w 45743"/>
                <a:gd name="connsiteY16" fmla="*/ 55487 h 68615"/>
                <a:gd name="connsiteX17" fmla="*/ 16925 w 45743"/>
                <a:gd name="connsiteY17" fmla="*/ 60290 h 68615"/>
                <a:gd name="connsiteX18" fmla="*/ 6633 w 45743"/>
                <a:gd name="connsiteY18" fmla="*/ 60290 h 68615"/>
                <a:gd name="connsiteX19" fmla="*/ 5261 w 45743"/>
                <a:gd name="connsiteY19" fmla="*/ 62349 h 68615"/>
                <a:gd name="connsiteX20" fmla="*/ 8005 w 45743"/>
                <a:gd name="connsiteY20" fmla="*/ 71040 h 68615"/>
                <a:gd name="connsiteX21" fmla="*/ 10178 w 45743"/>
                <a:gd name="connsiteY21" fmla="*/ 72184 h 68615"/>
                <a:gd name="connsiteX22" fmla="*/ 43228 w 45743"/>
                <a:gd name="connsiteY22" fmla="*/ 72184 h 68615"/>
                <a:gd name="connsiteX23" fmla="*/ 45401 w 45743"/>
                <a:gd name="connsiteY23" fmla="*/ 71040 h 68615"/>
                <a:gd name="connsiteX24" fmla="*/ 48260 w 45743"/>
                <a:gd name="connsiteY24" fmla="*/ 62234 h 68615"/>
                <a:gd name="connsiteX25" fmla="*/ 46659 w 45743"/>
                <a:gd name="connsiteY25" fmla="*/ 60290 h 68615"/>
                <a:gd name="connsiteX26" fmla="*/ 38196 w 45743"/>
                <a:gd name="connsiteY26" fmla="*/ 60290 h 6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743" h="68615">
                  <a:moveTo>
                    <a:pt x="38539" y="60519"/>
                  </a:moveTo>
                  <a:cubicBezTo>
                    <a:pt x="43228" y="56517"/>
                    <a:pt x="53863" y="44737"/>
                    <a:pt x="52720" y="38105"/>
                  </a:cubicBezTo>
                  <a:cubicBezTo>
                    <a:pt x="51462" y="30900"/>
                    <a:pt x="31449" y="20608"/>
                    <a:pt x="30305" y="12831"/>
                  </a:cubicBezTo>
                  <a:cubicBezTo>
                    <a:pt x="29619" y="9286"/>
                    <a:pt x="30991" y="4483"/>
                    <a:pt x="32935" y="595"/>
                  </a:cubicBezTo>
                  <a:cubicBezTo>
                    <a:pt x="33164" y="-91"/>
                    <a:pt x="32478" y="-206"/>
                    <a:pt x="31678" y="366"/>
                  </a:cubicBezTo>
                  <a:cubicBezTo>
                    <a:pt x="31334" y="709"/>
                    <a:pt x="14981" y="12831"/>
                    <a:pt x="14867" y="21294"/>
                  </a:cubicBezTo>
                  <a:cubicBezTo>
                    <a:pt x="14867" y="24610"/>
                    <a:pt x="17154" y="28270"/>
                    <a:pt x="21157" y="31586"/>
                  </a:cubicBezTo>
                  <a:cubicBezTo>
                    <a:pt x="24359" y="34331"/>
                    <a:pt x="28704" y="36732"/>
                    <a:pt x="32021" y="40049"/>
                  </a:cubicBezTo>
                  <a:cubicBezTo>
                    <a:pt x="33622" y="41535"/>
                    <a:pt x="34880" y="42908"/>
                    <a:pt x="35680" y="45309"/>
                  </a:cubicBezTo>
                  <a:cubicBezTo>
                    <a:pt x="37281" y="49884"/>
                    <a:pt x="32707" y="57088"/>
                    <a:pt x="29848" y="60405"/>
                  </a:cubicBezTo>
                  <a:lnTo>
                    <a:pt x="23329" y="60405"/>
                  </a:lnTo>
                  <a:cubicBezTo>
                    <a:pt x="25960" y="57203"/>
                    <a:pt x="28819" y="53086"/>
                    <a:pt x="29848" y="48854"/>
                  </a:cubicBezTo>
                  <a:cubicBezTo>
                    <a:pt x="32478" y="38791"/>
                    <a:pt x="7319" y="36275"/>
                    <a:pt x="11093" y="20951"/>
                  </a:cubicBezTo>
                  <a:lnTo>
                    <a:pt x="11093" y="20951"/>
                  </a:lnTo>
                  <a:cubicBezTo>
                    <a:pt x="11093" y="20951"/>
                    <a:pt x="10635" y="20150"/>
                    <a:pt x="10064" y="20608"/>
                  </a:cubicBezTo>
                  <a:cubicBezTo>
                    <a:pt x="9835" y="20836"/>
                    <a:pt x="114" y="30214"/>
                    <a:pt x="0" y="36847"/>
                  </a:cubicBezTo>
                  <a:cubicBezTo>
                    <a:pt x="0" y="42450"/>
                    <a:pt x="11550" y="47825"/>
                    <a:pt x="16925" y="55487"/>
                  </a:cubicBezTo>
                  <a:cubicBezTo>
                    <a:pt x="17840" y="57088"/>
                    <a:pt x="17611" y="58804"/>
                    <a:pt x="16925" y="60290"/>
                  </a:cubicBezTo>
                  <a:lnTo>
                    <a:pt x="6633" y="60290"/>
                  </a:lnTo>
                  <a:cubicBezTo>
                    <a:pt x="6633" y="60290"/>
                    <a:pt x="4231" y="59947"/>
                    <a:pt x="5261" y="62349"/>
                  </a:cubicBezTo>
                  <a:lnTo>
                    <a:pt x="8005" y="71040"/>
                  </a:lnTo>
                  <a:cubicBezTo>
                    <a:pt x="8005" y="71040"/>
                    <a:pt x="8463" y="72184"/>
                    <a:pt x="10178" y="72184"/>
                  </a:cubicBezTo>
                  <a:lnTo>
                    <a:pt x="43228" y="72184"/>
                  </a:lnTo>
                  <a:cubicBezTo>
                    <a:pt x="44943" y="72184"/>
                    <a:pt x="45401" y="71040"/>
                    <a:pt x="45401" y="71040"/>
                  </a:cubicBezTo>
                  <a:lnTo>
                    <a:pt x="48260" y="62234"/>
                  </a:lnTo>
                  <a:cubicBezTo>
                    <a:pt x="48946" y="60176"/>
                    <a:pt x="46659" y="60290"/>
                    <a:pt x="46659" y="60290"/>
                  </a:cubicBezTo>
                  <a:lnTo>
                    <a:pt x="38196" y="6029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CB03BD8-5084-46D6-9C6C-60CF14C7528F}"/>
                </a:ext>
              </a:extLst>
            </p:cNvPr>
            <p:cNvSpPr/>
            <p:nvPr/>
          </p:nvSpPr>
          <p:spPr>
            <a:xfrm>
              <a:off x="1867263" y="1268814"/>
              <a:ext cx="11263" cy="34308"/>
            </a:xfrm>
            <a:custGeom>
              <a:avLst/>
              <a:gdLst>
                <a:gd name="connsiteX0" fmla="*/ 11207 w 11435"/>
                <a:gd name="connsiteY0" fmla="*/ 801 h 34307"/>
                <a:gd name="connsiteX1" fmla="*/ 801 w 11435"/>
                <a:gd name="connsiteY1" fmla="*/ 7776 h 34307"/>
                <a:gd name="connsiteX2" fmla="*/ 0 w 11435"/>
                <a:gd name="connsiteY2" fmla="*/ 8920 h 34307"/>
                <a:gd name="connsiteX3" fmla="*/ 915 w 11435"/>
                <a:gd name="connsiteY3" fmla="*/ 10064 h 34307"/>
                <a:gd name="connsiteX4" fmla="*/ 1715 w 11435"/>
                <a:gd name="connsiteY4" fmla="*/ 9835 h 34307"/>
                <a:gd name="connsiteX5" fmla="*/ 3088 w 11435"/>
                <a:gd name="connsiteY5" fmla="*/ 9263 h 34307"/>
                <a:gd name="connsiteX6" fmla="*/ 6633 w 11435"/>
                <a:gd name="connsiteY6" fmla="*/ 7776 h 34307"/>
                <a:gd name="connsiteX7" fmla="*/ 6747 w 11435"/>
                <a:gd name="connsiteY7" fmla="*/ 8691 h 34307"/>
                <a:gd name="connsiteX8" fmla="*/ 6747 w 11435"/>
                <a:gd name="connsiteY8" fmla="*/ 32021 h 34307"/>
                <a:gd name="connsiteX9" fmla="*/ 5261 w 11435"/>
                <a:gd name="connsiteY9" fmla="*/ 33850 h 34307"/>
                <a:gd name="connsiteX10" fmla="*/ 1715 w 11435"/>
                <a:gd name="connsiteY10" fmla="*/ 34079 h 34307"/>
                <a:gd name="connsiteX11" fmla="*/ 686 w 11435"/>
                <a:gd name="connsiteY11" fmla="*/ 35223 h 34307"/>
                <a:gd name="connsiteX12" fmla="*/ 2059 w 11435"/>
                <a:gd name="connsiteY12" fmla="*/ 36252 h 34307"/>
                <a:gd name="connsiteX13" fmla="*/ 7548 w 11435"/>
                <a:gd name="connsiteY13" fmla="*/ 36252 h 34307"/>
                <a:gd name="connsiteX14" fmla="*/ 9835 w 11435"/>
                <a:gd name="connsiteY14" fmla="*/ 36252 h 34307"/>
                <a:gd name="connsiteX15" fmla="*/ 17383 w 11435"/>
                <a:gd name="connsiteY15" fmla="*/ 36252 h 34307"/>
                <a:gd name="connsiteX16" fmla="*/ 18755 w 11435"/>
                <a:gd name="connsiteY16" fmla="*/ 35337 h 34307"/>
                <a:gd name="connsiteX17" fmla="*/ 17726 w 11435"/>
                <a:gd name="connsiteY17" fmla="*/ 34193 h 34307"/>
                <a:gd name="connsiteX18" fmla="*/ 14867 w 11435"/>
                <a:gd name="connsiteY18" fmla="*/ 33965 h 34307"/>
                <a:gd name="connsiteX19" fmla="*/ 13609 w 11435"/>
                <a:gd name="connsiteY19" fmla="*/ 32135 h 34307"/>
                <a:gd name="connsiteX20" fmla="*/ 13380 w 11435"/>
                <a:gd name="connsiteY20" fmla="*/ 21957 h 34307"/>
                <a:gd name="connsiteX21" fmla="*/ 13380 w 11435"/>
                <a:gd name="connsiteY21" fmla="*/ 13494 h 34307"/>
                <a:gd name="connsiteX22" fmla="*/ 13609 w 11435"/>
                <a:gd name="connsiteY22" fmla="*/ 2287 h 34307"/>
                <a:gd name="connsiteX23" fmla="*/ 13609 w 11435"/>
                <a:gd name="connsiteY23" fmla="*/ 1601 h 34307"/>
                <a:gd name="connsiteX24" fmla="*/ 12465 w 11435"/>
                <a:gd name="connsiteY24" fmla="*/ 0 h 34307"/>
                <a:gd name="connsiteX25" fmla="*/ 10864 w 11435"/>
                <a:gd name="connsiteY25" fmla="*/ 686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35" h="34307">
                  <a:moveTo>
                    <a:pt x="11207" y="801"/>
                  </a:moveTo>
                  <a:cubicBezTo>
                    <a:pt x="9492" y="1944"/>
                    <a:pt x="1029" y="7548"/>
                    <a:pt x="801" y="7776"/>
                  </a:cubicBezTo>
                  <a:cubicBezTo>
                    <a:pt x="229" y="8005"/>
                    <a:pt x="0" y="8577"/>
                    <a:pt x="0" y="8920"/>
                  </a:cubicBezTo>
                  <a:cubicBezTo>
                    <a:pt x="0" y="9492"/>
                    <a:pt x="458" y="10064"/>
                    <a:pt x="915" y="10064"/>
                  </a:cubicBezTo>
                  <a:lnTo>
                    <a:pt x="1715" y="9835"/>
                  </a:lnTo>
                  <a:lnTo>
                    <a:pt x="3088" y="9263"/>
                  </a:lnTo>
                  <a:cubicBezTo>
                    <a:pt x="4117" y="8806"/>
                    <a:pt x="6290" y="7776"/>
                    <a:pt x="6633" y="7776"/>
                  </a:cubicBezTo>
                  <a:cubicBezTo>
                    <a:pt x="6633" y="7891"/>
                    <a:pt x="6747" y="8691"/>
                    <a:pt x="6747" y="8691"/>
                  </a:cubicBezTo>
                  <a:lnTo>
                    <a:pt x="6747" y="32021"/>
                  </a:lnTo>
                  <a:cubicBezTo>
                    <a:pt x="6404" y="33393"/>
                    <a:pt x="6290" y="33622"/>
                    <a:pt x="5261" y="33850"/>
                  </a:cubicBezTo>
                  <a:lnTo>
                    <a:pt x="1715" y="34079"/>
                  </a:lnTo>
                  <a:cubicBezTo>
                    <a:pt x="1715" y="34079"/>
                    <a:pt x="686" y="34537"/>
                    <a:pt x="686" y="35223"/>
                  </a:cubicBezTo>
                  <a:cubicBezTo>
                    <a:pt x="686" y="35680"/>
                    <a:pt x="915" y="36252"/>
                    <a:pt x="2059" y="36252"/>
                  </a:cubicBezTo>
                  <a:lnTo>
                    <a:pt x="7548" y="36252"/>
                  </a:lnTo>
                  <a:cubicBezTo>
                    <a:pt x="7548" y="36252"/>
                    <a:pt x="9835" y="36252"/>
                    <a:pt x="9835" y="36252"/>
                  </a:cubicBezTo>
                  <a:lnTo>
                    <a:pt x="17383" y="36252"/>
                  </a:lnTo>
                  <a:cubicBezTo>
                    <a:pt x="18526" y="36252"/>
                    <a:pt x="18755" y="35794"/>
                    <a:pt x="18755" y="35337"/>
                  </a:cubicBezTo>
                  <a:cubicBezTo>
                    <a:pt x="18755" y="34651"/>
                    <a:pt x="18298" y="34193"/>
                    <a:pt x="17726" y="34193"/>
                  </a:cubicBezTo>
                  <a:lnTo>
                    <a:pt x="14867" y="33965"/>
                  </a:lnTo>
                  <a:cubicBezTo>
                    <a:pt x="13952" y="33736"/>
                    <a:pt x="13609" y="33507"/>
                    <a:pt x="13609" y="32135"/>
                  </a:cubicBezTo>
                  <a:lnTo>
                    <a:pt x="13380" y="21957"/>
                  </a:lnTo>
                  <a:lnTo>
                    <a:pt x="13380" y="13494"/>
                  </a:lnTo>
                  <a:lnTo>
                    <a:pt x="13609" y="2287"/>
                  </a:lnTo>
                  <a:lnTo>
                    <a:pt x="13609" y="1601"/>
                  </a:lnTo>
                  <a:cubicBezTo>
                    <a:pt x="13609" y="114"/>
                    <a:pt x="12808" y="0"/>
                    <a:pt x="12465" y="0"/>
                  </a:cubicBezTo>
                  <a:lnTo>
                    <a:pt x="10864" y="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439A62-45A2-4529-AB33-161B50DAE2CC}"/>
                </a:ext>
              </a:extLst>
            </p:cNvPr>
            <p:cNvSpPr/>
            <p:nvPr/>
          </p:nvSpPr>
          <p:spPr>
            <a:xfrm>
              <a:off x="1891591" y="1268814"/>
              <a:ext cx="22526" cy="34308"/>
            </a:xfrm>
            <a:custGeom>
              <a:avLst/>
              <a:gdLst>
                <a:gd name="connsiteX0" fmla="*/ 6519 w 22871"/>
                <a:gd name="connsiteY0" fmla="*/ 27218 h 34307"/>
                <a:gd name="connsiteX1" fmla="*/ 11207 w 22871"/>
                <a:gd name="connsiteY1" fmla="*/ 19212 h 34307"/>
                <a:gd name="connsiteX2" fmla="*/ 18183 w 22871"/>
                <a:gd name="connsiteY2" fmla="*/ 27446 h 34307"/>
                <a:gd name="connsiteX3" fmla="*/ 12351 w 22871"/>
                <a:gd name="connsiteY3" fmla="*/ 33622 h 34307"/>
                <a:gd name="connsiteX4" fmla="*/ 6404 w 22871"/>
                <a:gd name="connsiteY4" fmla="*/ 27218 h 34307"/>
                <a:gd name="connsiteX5" fmla="*/ 1830 w 22871"/>
                <a:gd name="connsiteY5" fmla="*/ 9034 h 34307"/>
                <a:gd name="connsiteX6" fmla="*/ 7777 w 22871"/>
                <a:gd name="connsiteY6" fmla="*/ 17383 h 34307"/>
                <a:gd name="connsiteX7" fmla="*/ 0 w 22871"/>
                <a:gd name="connsiteY7" fmla="*/ 27446 h 34307"/>
                <a:gd name="connsiteX8" fmla="*/ 0 w 22871"/>
                <a:gd name="connsiteY8" fmla="*/ 27446 h 34307"/>
                <a:gd name="connsiteX9" fmla="*/ 12008 w 22871"/>
                <a:gd name="connsiteY9" fmla="*/ 37052 h 34307"/>
                <a:gd name="connsiteX10" fmla="*/ 24816 w 22871"/>
                <a:gd name="connsiteY10" fmla="*/ 26303 h 34307"/>
                <a:gd name="connsiteX11" fmla="*/ 17268 w 22871"/>
                <a:gd name="connsiteY11" fmla="*/ 16125 h 34307"/>
                <a:gd name="connsiteX12" fmla="*/ 23215 w 22871"/>
                <a:gd name="connsiteY12" fmla="*/ 7662 h 34307"/>
                <a:gd name="connsiteX13" fmla="*/ 13266 w 22871"/>
                <a:gd name="connsiteY13" fmla="*/ 0 h 34307"/>
                <a:gd name="connsiteX14" fmla="*/ 1715 w 22871"/>
                <a:gd name="connsiteY14" fmla="*/ 8806 h 34307"/>
                <a:gd name="connsiteX15" fmla="*/ 7891 w 22871"/>
                <a:gd name="connsiteY15" fmla="*/ 8005 h 34307"/>
                <a:gd name="connsiteX16" fmla="*/ 12694 w 22871"/>
                <a:gd name="connsiteY16" fmla="*/ 3316 h 34307"/>
                <a:gd name="connsiteX17" fmla="*/ 17040 w 22871"/>
                <a:gd name="connsiteY17" fmla="*/ 8120 h 34307"/>
                <a:gd name="connsiteX18" fmla="*/ 13266 w 22871"/>
                <a:gd name="connsiteY18" fmla="*/ 14295 h 34307"/>
                <a:gd name="connsiteX19" fmla="*/ 7777 w 22871"/>
                <a:gd name="connsiteY19" fmla="*/ 8005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71" h="34307">
                  <a:moveTo>
                    <a:pt x="6519" y="27218"/>
                  </a:moveTo>
                  <a:cubicBezTo>
                    <a:pt x="6519" y="22872"/>
                    <a:pt x="9378" y="20356"/>
                    <a:pt x="11207" y="19212"/>
                  </a:cubicBezTo>
                  <a:cubicBezTo>
                    <a:pt x="14981" y="21385"/>
                    <a:pt x="18183" y="23444"/>
                    <a:pt x="18183" y="27446"/>
                  </a:cubicBezTo>
                  <a:cubicBezTo>
                    <a:pt x="18183" y="31106"/>
                    <a:pt x="15896" y="33622"/>
                    <a:pt x="12351" y="33622"/>
                  </a:cubicBezTo>
                  <a:cubicBezTo>
                    <a:pt x="8806" y="33622"/>
                    <a:pt x="6404" y="30877"/>
                    <a:pt x="6404" y="27218"/>
                  </a:cubicBezTo>
                  <a:close/>
                  <a:moveTo>
                    <a:pt x="1830" y="9034"/>
                  </a:moveTo>
                  <a:cubicBezTo>
                    <a:pt x="1830" y="13266"/>
                    <a:pt x="5032" y="15782"/>
                    <a:pt x="7777" y="17383"/>
                  </a:cubicBezTo>
                  <a:cubicBezTo>
                    <a:pt x="2859" y="19555"/>
                    <a:pt x="0" y="23215"/>
                    <a:pt x="0" y="27446"/>
                  </a:cubicBezTo>
                  <a:lnTo>
                    <a:pt x="0" y="27446"/>
                  </a:lnTo>
                  <a:cubicBezTo>
                    <a:pt x="0" y="33393"/>
                    <a:pt x="4803" y="37052"/>
                    <a:pt x="12008" y="37052"/>
                  </a:cubicBezTo>
                  <a:cubicBezTo>
                    <a:pt x="20470" y="37052"/>
                    <a:pt x="24816" y="31678"/>
                    <a:pt x="24816" y="26303"/>
                  </a:cubicBezTo>
                  <a:cubicBezTo>
                    <a:pt x="24816" y="20928"/>
                    <a:pt x="20470" y="17954"/>
                    <a:pt x="17268" y="16125"/>
                  </a:cubicBezTo>
                  <a:cubicBezTo>
                    <a:pt x="19327" y="15095"/>
                    <a:pt x="23215" y="12580"/>
                    <a:pt x="23215" y="7662"/>
                  </a:cubicBezTo>
                  <a:cubicBezTo>
                    <a:pt x="23215" y="2745"/>
                    <a:pt x="19212" y="0"/>
                    <a:pt x="13266" y="0"/>
                  </a:cubicBezTo>
                  <a:cubicBezTo>
                    <a:pt x="4803" y="0"/>
                    <a:pt x="1715" y="5261"/>
                    <a:pt x="1715" y="8806"/>
                  </a:cubicBezTo>
                  <a:close/>
                  <a:moveTo>
                    <a:pt x="7891" y="8005"/>
                  </a:moveTo>
                  <a:cubicBezTo>
                    <a:pt x="7891" y="5832"/>
                    <a:pt x="9149" y="3316"/>
                    <a:pt x="12694" y="3316"/>
                  </a:cubicBezTo>
                  <a:cubicBezTo>
                    <a:pt x="14867" y="3316"/>
                    <a:pt x="17040" y="4803"/>
                    <a:pt x="17040" y="8120"/>
                  </a:cubicBezTo>
                  <a:cubicBezTo>
                    <a:pt x="17040" y="11665"/>
                    <a:pt x="14981" y="13494"/>
                    <a:pt x="13266" y="14295"/>
                  </a:cubicBezTo>
                  <a:cubicBezTo>
                    <a:pt x="9149" y="12008"/>
                    <a:pt x="7777" y="10407"/>
                    <a:pt x="7777" y="80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8FD2E30-65B0-4608-B25C-F9771C785B1B}"/>
                </a:ext>
              </a:extLst>
            </p:cNvPr>
            <p:cNvSpPr/>
            <p:nvPr/>
          </p:nvSpPr>
          <p:spPr>
            <a:xfrm>
              <a:off x="1922564" y="1268814"/>
              <a:ext cx="22526" cy="34308"/>
            </a:xfrm>
            <a:custGeom>
              <a:avLst/>
              <a:gdLst>
                <a:gd name="connsiteX0" fmla="*/ 6519 w 22871"/>
                <a:gd name="connsiteY0" fmla="*/ 27218 h 34307"/>
                <a:gd name="connsiteX1" fmla="*/ 11207 w 22871"/>
                <a:gd name="connsiteY1" fmla="*/ 19212 h 34307"/>
                <a:gd name="connsiteX2" fmla="*/ 18298 w 22871"/>
                <a:gd name="connsiteY2" fmla="*/ 27446 h 34307"/>
                <a:gd name="connsiteX3" fmla="*/ 12580 w 22871"/>
                <a:gd name="connsiteY3" fmla="*/ 33622 h 34307"/>
                <a:gd name="connsiteX4" fmla="*/ 6633 w 22871"/>
                <a:gd name="connsiteY4" fmla="*/ 27218 h 34307"/>
                <a:gd name="connsiteX5" fmla="*/ 1830 w 22871"/>
                <a:gd name="connsiteY5" fmla="*/ 9034 h 34307"/>
                <a:gd name="connsiteX6" fmla="*/ 7777 w 22871"/>
                <a:gd name="connsiteY6" fmla="*/ 17383 h 34307"/>
                <a:gd name="connsiteX7" fmla="*/ 0 w 22871"/>
                <a:gd name="connsiteY7" fmla="*/ 27446 h 34307"/>
                <a:gd name="connsiteX8" fmla="*/ 12122 w 22871"/>
                <a:gd name="connsiteY8" fmla="*/ 37052 h 34307"/>
                <a:gd name="connsiteX9" fmla="*/ 24816 w 22871"/>
                <a:gd name="connsiteY9" fmla="*/ 26303 h 34307"/>
                <a:gd name="connsiteX10" fmla="*/ 17268 w 22871"/>
                <a:gd name="connsiteY10" fmla="*/ 16125 h 34307"/>
                <a:gd name="connsiteX11" fmla="*/ 23215 w 22871"/>
                <a:gd name="connsiteY11" fmla="*/ 7662 h 34307"/>
                <a:gd name="connsiteX12" fmla="*/ 13266 w 22871"/>
                <a:gd name="connsiteY12" fmla="*/ 0 h 34307"/>
                <a:gd name="connsiteX13" fmla="*/ 1830 w 22871"/>
                <a:gd name="connsiteY13" fmla="*/ 8806 h 34307"/>
                <a:gd name="connsiteX14" fmla="*/ 7891 w 22871"/>
                <a:gd name="connsiteY14" fmla="*/ 8005 h 34307"/>
                <a:gd name="connsiteX15" fmla="*/ 12808 w 22871"/>
                <a:gd name="connsiteY15" fmla="*/ 3316 h 34307"/>
                <a:gd name="connsiteX16" fmla="*/ 17154 w 22871"/>
                <a:gd name="connsiteY16" fmla="*/ 8120 h 34307"/>
                <a:gd name="connsiteX17" fmla="*/ 13380 w 22871"/>
                <a:gd name="connsiteY17" fmla="*/ 14295 h 34307"/>
                <a:gd name="connsiteX18" fmla="*/ 7891 w 22871"/>
                <a:gd name="connsiteY18" fmla="*/ 8005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71" h="34307">
                  <a:moveTo>
                    <a:pt x="6519" y="27218"/>
                  </a:moveTo>
                  <a:cubicBezTo>
                    <a:pt x="6519" y="22872"/>
                    <a:pt x="9378" y="20356"/>
                    <a:pt x="11207" y="19212"/>
                  </a:cubicBezTo>
                  <a:cubicBezTo>
                    <a:pt x="15095" y="21385"/>
                    <a:pt x="18298" y="23444"/>
                    <a:pt x="18298" y="27446"/>
                  </a:cubicBezTo>
                  <a:cubicBezTo>
                    <a:pt x="18298" y="31106"/>
                    <a:pt x="15896" y="33622"/>
                    <a:pt x="12580" y="33622"/>
                  </a:cubicBezTo>
                  <a:cubicBezTo>
                    <a:pt x="9263" y="33622"/>
                    <a:pt x="6633" y="30877"/>
                    <a:pt x="6633" y="27218"/>
                  </a:cubicBezTo>
                  <a:close/>
                  <a:moveTo>
                    <a:pt x="1830" y="9034"/>
                  </a:moveTo>
                  <a:cubicBezTo>
                    <a:pt x="1830" y="13266"/>
                    <a:pt x="4918" y="15782"/>
                    <a:pt x="7777" y="17383"/>
                  </a:cubicBezTo>
                  <a:cubicBezTo>
                    <a:pt x="2973" y="19555"/>
                    <a:pt x="0" y="23215"/>
                    <a:pt x="0" y="27446"/>
                  </a:cubicBezTo>
                  <a:cubicBezTo>
                    <a:pt x="0" y="33393"/>
                    <a:pt x="4803" y="37052"/>
                    <a:pt x="12122" y="37052"/>
                  </a:cubicBezTo>
                  <a:cubicBezTo>
                    <a:pt x="20470" y="37052"/>
                    <a:pt x="24816" y="31678"/>
                    <a:pt x="24816" y="26303"/>
                  </a:cubicBezTo>
                  <a:cubicBezTo>
                    <a:pt x="24816" y="20928"/>
                    <a:pt x="20356" y="17954"/>
                    <a:pt x="17268" y="16125"/>
                  </a:cubicBezTo>
                  <a:cubicBezTo>
                    <a:pt x="19441" y="15095"/>
                    <a:pt x="23215" y="12580"/>
                    <a:pt x="23215" y="7662"/>
                  </a:cubicBezTo>
                  <a:cubicBezTo>
                    <a:pt x="23215" y="2745"/>
                    <a:pt x="19327" y="0"/>
                    <a:pt x="13266" y="0"/>
                  </a:cubicBezTo>
                  <a:cubicBezTo>
                    <a:pt x="4918" y="0"/>
                    <a:pt x="1830" y="5261"/>
                    <a:pt x="1830" y="8806"/>
                  </a:cubicBezTo>
                  <a:close/>
                  <a:moveTo>
                    <a:pt x="7891" y="8005"/>
                  </a:moveTo>
                  <a:cubicBezTo>
                    <a:pt x="7891" y="5832"/>
                    <a:pt x="9149" y="3316"/>
                    <a:pt x="12808" y="3316"/>
                  </a:cubicBezTo>
                  <a:cubicBezTo>
                    <a:pt x="14981" y="3316"/>
                    <a:pt x="17154" y="4803"/>
                    <a:pt x="17154" y="8120"/>
                  </a:cubicBezTo>
                  <a:cubicBezTo>
                    <a:pt x="17154" y="11665"/>
                    <a:pt x="15210" y="13494"/>
                    <a:pt x="13380" y="14295"/>
                  </a:cubicBezTo>
                  <a:cubicBezTo>
                    <a:pt x="9378" y="12008"/>
                    <a:pt x="7891" y="10407"/>
                    <a:pt x="7891" y="80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E5ED12C-DD84-420C-A171-A2C3074BD4B1}"/>
                </a:ext>
              </a:extLst>
            </p:cNvPr>
            <p:cNvSpPr/>
            <p:nvPr/>
          </p:nvSpPr>
          <p:spPr>
            <a:xfrm>
              <a:off x="1953312" y="1269386"/>
              <a:ext cx="11263" cy="34308"/>
            </a:xfrm>
            <a:custGeom>
              <a:avLst/>
              <a:gdLst>
                <a:gd name="connsiteX0" fmla="*/ 19098 w 11435"/>
                <a:gd name="connsiteY0" fmla="*/ 114 h 34307"/>
                <a:gd name="connsiteX1" fmla="*/ 16125 w 11435"/>
                <a:gd name="connsiteY1" fmla="*/ 343 h 34307"/>
                <a:gd name="connsiteX2" fmla="*/ 4918 w 11435"/>
                <a:gd name="connsiteY2" fmla="*/ 343 h 34307"/>
                <a:gd name="connsiteX3" fmla="*/ 3431 w 11435"/>
                <a:gd name="connsiteY3" fmla="*/ 1487 h 34307"/>
                <a:gd name="connsiteX4" fmla="*/ 2287 w 11435"/>
                <a:gd name="connsiteY4" fmla="*/ 13494 h 34307"/>
                <a:gd name="connsiteX5" fmla="*/ 3774 w 11435"/>
                <a:gd name="connsiteY5" fmla="*/ 15095 h 34307"/>
                <a:gd name="connsiteX6" fmla="*/ 14752 w 11435"/>
                <a:gd name="connsiteY6" fmla="*/ 25273 h 34307"/>
                <a:gd name="connsiteX7" fmla="*/ 7891 w 11435"/>
                <a:gd name="connsiteY7" fmla="*/ 32935 h 34307"/>
                <a:gd name="connsiteX8" fmla="*/ 2287 w 11435"/>
                <a:gd name="connsiteY8" fmla="*/ 27446 h 34307"/>
                <a:gd name="connsiteX9" fmla="*/ 1258 w 11435"/>
                <a:gd name="connsiteY9" fmla="*/ 26074 h 34307"/>
                <a:gd name="connsiteX10" fmla="*/ 114 w 11435"/>
                <a:gd name="connsiteY10" fmla="*/ 27332 h 34307"/>
                <a:gd name="connsiteX11" fmla="*/ 0 w 11435"/>
                <a:gd name="connsiteY11" fmla="*/ 32592 h 34307"/>
                <a:gd name="connsiteX12" fmla="*/ 0 w 11435"/>
                <a:gd name="connsiteY12" fmla="*/ 33279 h 34307"/>
                <a:gd name="connsiteX13" fmla="*/ 1144 w 11435"/>
                <a:gd name="connsiteY13" fmla="*/ 35680 h 34307"/>
                <a:gd name="connsiteX14" fmla="*/ 1144 w 11435"/>
                <a:gd name="connsiteY14" fmla="*/ 35680 h 34307"/>
                <a:gd name="connsiteX15" fmla="*/ 5718 w 11435"/>
                <a:gd name="connsiteY15" fmla="*/ 36481 h 34307"/>
                <a:gd name="connsiteX16" fmla="*/ 21271 w 11435"/>
                <a:gd name="connsiteY16" fmla="*/ 23101 h 34307"/>
                <a:gd name="connsiteX17" fmla="*/ 6290 w 11435"/>
                <a:gd name="connsiteY17" fmla="*/ 9949 h 34307"/>
                <a:gd name="connsiteX18" fmla="*/ 6747 w 11435"/>
                <a:gd name="connsiteY18" fmla="*/ 5489 h 34307"/>
                <a:gd name="connsiteX19" fmla="*/ 14524 w 11435"/>
                <a:gd name="connsiteY19" fmla="*/ 5489 h 34307"/>
                <a:gd name="connsiteX20" fmla="*/ 17840 w 11435"/>
                <a:gd name="connsiteY20" fmla="*/ 7319 h 34307"/>
                <a:gd name="connsiteX21" fmla="*/ 18869 w 11435"/>
                <a:gd name="connsiteY21" fmla="*/ 8577 h 34307"/>
                <a:gd name="connsiteX22" fmla="*/ 19899 w 11435"/>
                <a:gd name="connsiteY22" fmla="*/ 7548 h 34307"/>
                <a:gd name="connsiteX23" fmla="*/ 20585 w 11435"/>
                <a:gd name="connsiteY23" fmla="*/ 1601 h 34307"/>
                <a:gd name="connsiteX24" fmla="*/ 19555 w 11435"/>
                <a:gd name="connsiteY24" fmla="*/ 0 h 34307"/>
                <a:gd name="connsiteX25" fmla="*/ 18984 w 11435"/>
                <a:gd name="connsiteY25" fmla="*/ 0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35" h="34307">
                  <a:moveTo>
                    <a:pt x="19098" y="114"/>
                  </a:moveTo>
                  <a:lnTo>
                    <a:pt x="16125" y="343"/>
                  </a:lnTo>
                  <a:lnTo>
                    <a:pt x="4918" y="343"/>
                  </a:lnTo>
                  <a:cubicBezTo>
                    <a:pt x="3660" y="343"/>
                    <a:pt x="3431" y="1029"/>
                    <a:pt x="3431" y="1487"/>
                  </a:cubicBezTo>
                  <a:lnTo>
                    <a:pt x="2287" y="13494"/>
                  </a:lnTo>
                  <a:cubicBezTo>
                    <a:pt x="2287" y="13494"/>
                    <a:pt x="2287" y="14867"/>
                    <a:pt x="3774" y="15095"/>
                  </a:cubicBezTo>
                  <a:cubicBezTo>
                    <a:pt x="6862" y="15438"/>
                    <a:pt x="14752" y="18069"/>
                    <a:pt x="14752" y="25273"/>
                  </a:cubicBezTo>
                  <a:cubicBezTo>
                    <a:pt x="14752" y="30991"/>
                    <a:pt x="11093" y="32935"/>
                    <a:pt x="7891" y="32935"/>
                  </a:cubicBezTo>
                  <a:cubicBezTo>
                    <a:pt x="4117" y="32935"/>
                    <a:pt x="2287" y="31106"/>
                    <a:pt x="2287" y="27446"/>
                  </a:cubicBezTo>
                  <a:cubicBezTo>
                    <a:pt x="2287" y="26188"/>
                    <a:pt x="1715" y="26074"/>
                    <a:pt x="1258" y="26074"/>
                  </a:cubicBezTo>
                  <a:cubicBezTo>
                    <a:pt x="343" y="26074"/>
                    <a:pt x="114" y="27103"/>
                    <a:pt x="114" y="27332"/>
                  </a:cubicBezTo>
                  <a:cubicBezTo>
                    <a:pt x="114" y="27332"/>
                    <a:pt x="0" y="32592"/>
                    <a:pt x="0" y="32592"/>
                  </a:cubicBezTo>
                  <a:lnTo>
                    <a:pt x="0" y="33279"/>
                  </a:lnTo>
                  <a:cubicBezTo>
                    <a:pt x="0" y="34193"/>
                    <a:pt x="0" y="34994"/>
                    <a:pt x="1144" y="35680"/>
                  </a:cubicBezTo>
                  <a:lnTo>
                    <a:pt x="1144" y="35680"/>
                  </a:lnTo>
                  <a:cubicBezTo>
                    <a:pt x="2287" y="36138"/>
                    <a:pt x="4003" y="36481"/>
                    <a:pt x="5718" y="36481"/>
                  </a:cubicBezTo>
                  <a:cubicBezTo>
                    <a:pt x="16468" y="36481"/>
                    <a:pt x="21271" y="29505"/>
                    <a:pt x="21271" y="23101"/>
                  </a:cubicBezTo>
                  <a:cubicBezTo>
                    <a:pt x="21271" y="15324"/>
                    <a:pt x="13609" y="11207"/>
                    <a:pt x="6290" y="9949"/>
                  </a:cubicBezTo>
                  <a:cubicBezTo>
                    <a:pt x="6290" y="9034"/>
                    <a:pt x="6633" y="6404"/>
                    <a:pt x="6747" y="5489"/>
                  </a:cubicBezTo>
                  <a:lnTo>
                    <a:pt x="14524" y="5489"/>
                  </a:lnTo>
                  <a:cubicBezTo>
                    <a:pt x="17840" y="5489"/>
                    <a:pt x="17840" y="6404"/>
                    <a:pt x="17840" y="7319"/>
                  </a:cubicBezTo>
                  <a:cubicBezTo>
                    <a:pt x="17840" y="8463"/>
                    <a:pt x="18755" y="8577"/>
                    <a:pt x="18869" y="8577"/>
                  </a:cubicBezTo>
                  <a:cubicBezTo>
                    <a:pt x="19441" y="8577"/>
                    <a:pt x="19899" y="8234"/>
                    <a:pt x="19899" y="7548"/>
                  </a:cubicBezTo>
                  <a:lnTo>
                    <a:pt x="20585" y="1601"/>
                  </a:lnTo>
                  <a:cubicBezTo>
                    <a:pt x="20585" y="1601"/>
                    <a:pt x="20585" y="0"/>
                    <a:pt x="19555" y="0"/>
                  </a:cubicBezTo>
                  <a:lnTo>
                    <a:pt x="18984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0573371B-A41D-4CBD-A95A-F5F6E325155A}"/>
                </a:ext>
              </a:extLst>
            </p:cNvPr>
            <p:cNvSpPr/>
            <p:nvPr/>
          </p:nvSpPr>
          <p:spPr>
            <a:xfrm>
              <a:off x="1773895" y="1106196"/>
              <a:ext cx="292834" cy="182975"/>
            </a:xfrm>
            <a:custGeom>
              <a:avLst/>
              <a:gdLst>
                <a:gd name="connsiteX0" fmla="*/ 0 w 297333"/>
                <a:gd name="connsiteY0" fmla="*/ 151526 h 182974"/>
                <a:gd name="connsiteX1" fmla="*/ 37167 w 297333"/>
                <a:gd name="connsiteY1" fmla="*/ 188807 h 182974"/>
                <a:gd name="connsiteX2" fmla="*/ 151069 w 297333"/>
                <a:gd name="connsiteY2" fmla="*/ 74562 h 182974"/>
                <a:gd name="connsiteX3" fmla="*/ 265084 w 297333"/>
                <a:gd name="connsiteY3" fmla="*/ 188693 h 182974"/>
                <a:gd name="connsiteX4" fmla="*/ 302137 w 297333"/>
                <a:gd name="connsiteY4" fmla="*/ 151411 h 182974"/>
                <a:gd name="connsiteX5" fmla="*/ 151069 w 297333"/>
                <a:gd name="connsiteY5" fmla="*/ 0 h 182974"/>
                <a:gd name="connsiteX6" fmla="*/ 0 w 297333"/>
                <a:gd name="connsiteY6" fmla="*/ 151411 h 18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333" h="182974">
                  <a:moveTo>
                    <a:pt x="0" y="151526"/>
                  </a:moveTo>
                  <a:cubicBezTo>
                    <a:pt x="10750" y="164105"/>
                    <a:pt x="23101" y="176570"/>
                    <a:pt x="37167" y="188807"/>
                  </a:cubicBezTo>
                  <a:lnTo>
                    <a:pt x="151069" y="74562"/>
                  </a:lnTo>
                  <a:lnTo>
                    <a:pt x="265084" y="188693"/>
                  </a:lnTo>
                  <a:cubicBezTo>
                    <a:pt x="279151" y="176456"/>
                    <a:pt x="291387" y="163991"/>
                    <a:pt x="302137" y="151411"/>
                  </a:cubicBezTo>
                  <a:lnTo>
                    <a:pt x="151069" y="0"/>
                  </a:lnTo>
                  <a:lnTo>
                    <a:pt x="0" y="15141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2D17F899-D7DB-4355-A2D4-FAB05FA64C20}"/>
                </a:ext>
              </a:extLst>
            </p:cNvPr>
            <p:cNvSpPr/>
            <p:nvPr/>
          </p:nvSpPr>
          <p:spPr>
            <a:xfrm>
              <a:off x="1699222" y="1073375"/>
              <a:ext cx="439250" cy="22872"/>
            </a:xfrm>
            <a:custGeom>
              <a:avLst/>
              <a:gdLst>
                <a:gd name="connsiteX0" fmla="*/ 226889 w 446000"/>
                <a:gd name="connsiteY0" fmla="*/ 0 h 22871"/>
                <a:gd name="connsiteX1" fmla="*/ 0 w 446000"/>
                <a:gd name="connsiteY1" fmla="*/ 20585 h 22871"/>
                <a:gd name="connsiteX2" fmla="*/ 2402 w 446000"/>
                <a:gd name="connsiteY2" fmla="*/ 33850 h 22871"/>
                <a:gd name="connsiteX3" fmla="*/ 227003 w 446000"/>
                <a:gd name="connsiteY3" fmla="*/ 13494 h 22871"/>
                <a:gd name="connsiteX4" fmla="*/ 451604 w 446000"/>
                <a:gd name="connsiteY4" fmla="*/ 33850 h 22871"/>
                <a:gd name="connsiteX5" fmla="*/ 454006 w 446000"/>
                <a:gd name="connsiteY5" fmla="*/ 20585 h 22871"/>
                <a:gd name="connsiteX6" fmla="*/ 227117 w 446000"/>
                <a:gd name="connsiteY6" fmla="*/ 0 h 2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000" h="22871">
                  <a:moveTo>
                    <a:pt x="226889" y="0"/>
                  </a:moveTo>
                  <a:cubicBezTo>
                    <a:pt x="149239" y="0"/>
                    <a:pt x="73419" y="7090"/>
                    <a:pt x="0" y="20585"/>
                  </a:cubicBezTo>
                  <a:cubicBezTo>
                    <a:pt x="686" y="24930"/>
                    <a:pt x="1487" y="29390"/>
                    <a:pt x="2402" y="33850"/>
                  </a:cubicBezTo>
                  <a:cubicBezTo>
                    <a:pt x="75134" y="20470"/>
                    <a:pt x="150154" y="13494"/>
                    <a:pt x="227003" y="13494"/>
                  </a:cubicBezTo>
                  <a:cubicBezTo>
                    <a:pt x="303852" y="13494"/>
                    <a:pt x="378872" y="20470"/>
                    <a:pt x="451604" y="33850"/>
                  </a:cubicBezTo>
                  <a:cubicBezTo>
                    <a:pt x="452519" y="29390"/>
                    <a:pt x="453320" y="25045"/>
                    <a:pt x="454006" y="20585"/>
                  </a:cubicBezTo>
                  <a:cubicBezTo>
                    <a:pt x="380587" y="7090"/>
                    <a:pt x="304767" y="0"/>
                    <a:pt x="227117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F6CDD13-3B5E-471F-8113-8613B2DA1B2C}"/>
                </a:ext>
              </a:extLst>
            </p:cNvPr>
            <p:cNvSpPr/>
            <p:nvPr/>
          </p:nvSpPr>
          <p:spPr>
            <a:xfrm>
              <a:off x="1831785" y="864555"/>
              <a:ext cx="180206" cy="182975"/>
            </a:xfrm>
            <a:custGeom>
              <a:avLst/>
              <a:gdLst>
                <a:gd name="connsiteX0" fmla="*/ 184461 w 182974"/>
                <a:gd name="connsiteY0" fmla="*/ 92059 h 182974"/>
                <a:gd name="connsiteX1" fmla="*/ 92173 w 182974"/>
                <a:gd name="connsiteY1" fmla="*/ 0 h 182974"/>
                <a:gd name="connsiteX2" fmla="*/ 0 w 182974"/>
                <a:gd name="connsiteY2" fmla="*/ 92059 h 182974"/>
                <a:gd name="connsiteX3" fmla="*/ 92173 w 182974"/>
                <a:gd name="connsiteY3" fmla="*/ 184118 h 182974"/>
                <a:gd name="connsiteX4" fmla="*/ 184461 w 182974"/>
                <a:gd name="connsiteY4" fmla="*/ 92059 h 182974"/>
                <a:gd name="connsiteX5" fmla="*/ 92173 w 182974"/>
                <a:gd name="connsiteY5" fmla="*/ 139289 h 182974"/>
                <a:gd name="connsiteX6" fmla="*/ 44943 w 182974"/>
                <a:gd name="connsiteY6" fmla="*/ 92174 h 182974"/>
                <a:gd name="connsiteX7" fmla="*/ 92173 w 182974"/>
                <a:gd name="connsiteY7" fmla="*/ 45058 h 182974"/>
                <a:gd name="connsiteX8" fmla="*/ 139290 w 182974"/>
                <a:gd name="connsiteY8" fmla="*/ 92174 h 182974"/>
                <a:gd name="connsiteX9" fmla="*/ 92173 w 182974"/>
                <a:gd name="connsiteY9" fmla="*/ 139289 h 18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974" h="182974">
                  <a:moveTo>
                    <a:pt x="184461" y="92059"/>
                  </a:moveTo>
                  <a:cubicBezTo>
                    <a:pt x="184461" y="41284"/>
                    <a:pt x="143178" y="0"/>
                    <a:pt x="92173" y="0"/>
                  </a:cubicBezTo>
                  <a:cubicBezTo>
                    <a:pt x="41169" y="0"/>
                    <a:pt x="0" y="41284"/>
                    <a:pt x="0" y="92059"/>
                  </a:cubicBezTo>
                  <a:cubicBezTo>
                    <a:pt x="0" y="142835"/>
                    <a:pt x="41284" y="184118"/>
                    <a:pt x="92173" y="184118"/>
                  </a:cubicBezTo>
                  <a:cubicBezTo>
                    <a:pt x="143063" y="184118"/>
                    <a:pt x="184461" y="142949"/>
                    <a:pt x="184461" y="92059"/>
                  </a:cubicBezTo>
                  <a:close/>
                  <a:moveTo>
                    <a:pt x="92173" y="139289"/>
                  </a:moveTo>
                  <a:cubicBezTo>
                    <a:pt x="66100" y="139289"/>
                    <a:pt x="44943" y="118133"/>
                    <a:pt x="44943" y="92174"/>
                  </a:cubicBezTo>
                  <a:cubicBezTo>
                    <a:pt x="44943" y="66214"/>
                    <a:pt x="66100" y="45058"/>
                    <a:pt x="92173" y="45058"/>
                  </a:cubicBezTo>
                  <a:cubicBezTo>
                    <a:pt x="118247" y="45058"/>
                    <a:pt x="139290" y="66214"/>
                    <a:pt x="139290" y="92174"/>
                  </a:cubicBezTo>
                  <a:cubicBezTo>
                    <a:pt x="139290" y="118133"/>
                    <a:pt x="118133" y="139289"/>
                    <a:pt x="92173" y="13928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AC345EA-B659-4A22-97D6-C57257909919}"/>
                </a:ext>
              </a:extLst>
            </p:cNvPr>
            <p:cNvSpPr/>
            <p:nvPr/>
          </p:nvSpPr>
          <p:spPr>
            <a:xfrm>
              <a:off x="1475430" y="1622413"/>
              <a:ext cx="236519" cy="240154"/>
            </a:xfrm>
            <a:custGeom>
              <a:avLst/>
              <a:gdLst>
                <a:gd name="connsiteX0" fmla="*/ 126481 w 240154"/>
                <a:gd name="connsiteY0" fmla="*/ 0 h 240154"/>
                <a:gd name="connsiteX1" fmla="*/ 0 w 240154"/>
                <a:gd name="connsiteY1" fmla="*/ 120192 h 240154"/>
                <a:gd name="connsiteX2" fmla="*/ 123508 w 240154"/>
                <a:gd name="connsiteY2" fmla="*/ 240497 h 240154"/>
                <a:gd name="connsiteX3" fmla="*/ 250332 w 240154"/>
                <a:gd name="connsiteY3" fmla="*/ 114931 h 240154"/>
                <a:gd name="connsiteX4" fmla="*/ 126481 w 240154"/>
                <a:gd name="connsiteY4" fmla="*/ 114 h 240154"/>
                <a:gd name="connsiteX5" fmla="*/ 136087 w 240154"/>
                <a:gd name="connsiteY5" fmla="*/ 219913 h 240154"/>
                <a:gd name="connsiteX6" fmla="*/ 46773 w 240154"/>
                <a:gd name="connsiteY6" fmla="*/ 110814 h 240154"/>
                <a:gd name="connsiteX7" fmla="*/ 117790 w 240154"/>
                <a:gd name="connsiteY7" fmla="*/ 19784 h 240154"/>
                <a:gd name="connsiteX8" fmla="*/ 202873 w 240154"/>
                <a:gd name="connsiteY8" fmla="*/ 125795 h 240154"/>
                <a:gd name="connsiteX9" fmla="*/ 136087 w 240154"/>
                <a:gd name="connsiteY9" fmla="*/ 219798 h 2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54" h="240154">
                  <a:moveTo>
                    <a:pt x="126481" y="0"/>
                  </a:moveTo>
                  <a:cubicBezTo>
                    <a:pt x="39568" y="0"/>
                    <a:pt x="0" y="62326"/>
                    <a:pt x="0" y="120192"/>
                  </a:cubicBezTo>
                  <a:cubicBezTo>
                    <a:pt x="0" y="178057"/>
                    <a:pt x="38653" y="240497"/>
                    <a:pt x="123508" y="240497"/>
                  </a:cubicBezTo>
                  <a:cubicBezTo>
                    <a:pt x="198184" y="240497"/>
                    <a:pt x="250332" y="188807"/>
                    <a:pt x="250332" y="114931"/>
                  </a:cubicBezTo>
                  <a:cubicBezTo>
                    <a:pt x="250332" y="41055"/>
                    <a:pt x="202873" y="114"/>
                    <a:pt x="126481" y="114"/>
                  </a:cubicBezTo>
                  <a:close/>
                  <a:moveTo>
                    <a:pt x="136087" y="219913"/>
                  </a:moveTo>
                  <a:cubicBezTo>
                    <a:pt x="83482" y="219913"/>
                    <a:pt x="46773" y="175084"/>
                    <a:pt x="46773" y="110814"/>
                  </a:cubicBezTo>
                  <a:cubicBezTo>
                    <a:pt x="46773" y="31563"/>
                    <a:pt x="91259" y="19784"/>
                    <a:pt x="117790" y="19784"/>
                  </a:cubicBezTo>
                  <a:cubicBezTo>
                    <a:pt x="167879" y="19784"/>
                    <a:pt x="202873" y="63355"/>
                    <a:pt x="202873" y="125795"/>
                  </a:cubicBezTo>
                  <a:cubicBezTo>
                    <a:pt x="202873" y="210650"/>
                    <a:pt x="156215" y="219798"/>
                    <a:pt x="136087" y="21979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B19C6327-D8BA-4AFB-A785-CD1A3E6AB936}"/>
                </a:ext>
              </a:extLst>
            </p:cNvPr>
            <p:cNvSpPr/>
            <p:nvPr/>
          </p:nvSpPr>
          <p:spPr>
            <a:xfrm>
              <a:off x="2101192" y="1622070"/>
              <a:ext cx="123891" cy="240154"/>
            </a:xfrm>
            <a:custGeom>
              <a:avLst/>
              <a:gdLst>
                <a:gd name="connsiteX0" fmla="*/ 124537 w 125795"/>
                <a:gd name="connsiteY0" fmla="*/ 59009 h 240154"/>
                <a:gd name="connsiteX1" fmla="*/ 111615 w 125795"/>
                <a:gd name="connsiteY1" fmla="*/ 59009 h 240154"/>
                <a:gd name="connsiteX2" fmla="*/ 104410 w 125795"/>
                <a:gd name="connsiteY2" fmla="*/ 33164 h 240154"/>
                <a:gd name="connsiteX3" fmla="*/ 73876 w 125795"/>
                <a:gd name="connsiteY3" fmla="*/ 19555 h 240154"/>
                <a:gd name="connsiteX4" fmla="*/ 40941 w 125795"/>
                <a:gd name="connsiteY4" fmla="*/ 47688 h 240154"/>
                <a:gd name="connsiteX5" fmla="*/ 71703 w 125795"/>
                <a:gd name="connsiteY5" fmla="*/ 88628 h 240154"/>
                <a:gd name="connsiteX6" fmla="*/ 80166 w 125795"/>
                <a:gd name="connsiteY6" fmla="*/ 94804 h 240154"/>
                <a:gd name="connsiteX7" fmla="*/ 130370 w 125795"/>
                <a:gd name="connsiteY7" fmla="*/ 173368 h 240154"/>
                <a:gd name="connsiteX8" fmla="*/ 100979 w 125795"/>
                <a:gd name="connsiteY8" fmla="*/ 227803 h 240154"/>
                <a:gd name="connsiteX9" fmla="*/ 51919 w 125795"/>
                <a:gd name="connsiteY9" fmla="*/ 240497 h 240154"/>
                <a:gd name="connsiteX10" fmla="*/ 0 w 125795"/>
                <a:gd name="connsiteY10" fmla="*/ 227689 h 240154"/>
                <a:gd name="connsiteX11" fmla="*/ 0 w 125795"/>
                <a:gd name="connsiteY11" fmla="*/ 170052 h 240154"/>
                <a:gd name="connsiteX12" fmla="*/ 11893 w 125795"/>
                <a:gd name="connsiteY12" fmla="*/ 170052 h 240154"/>
                <a:gd name="connsiteX13" fmla="*/ 16010 w 125795"/>
                <a:gd name="connsiteY13" fmla="*/ 192352 h 240154"/>
                <a:gd name="connsiteX14" fmla="*/ 56150 w 125795"/>
                <a:gd name="connsiteY14" fmla="*/ 220599 h 240154"/>
                <a:gd name="connsiteX15" fmla="*/ 93660 w 125795"/>
                <a:gd name="connsiteY15" fmla="*/ 189150 h 240154"/>
                <a:gd name="connsiteX16" fmla="*/ 65299 w 125795"/>
                <a:gd name="connsiteY16" fmla="*/ 143406 h 240154"/>
                <a:gd name="connsiteX17" fmla="*/ 51576 w 125795"/>
                <a:gd name="connsiteY17" fmla="*/ 132657 h 240154"/>
                <a:gd name="connsiteX18" fmla="*/ 6175 w 125795"/>
                <a:gd name="connsiteY18" fmla="*/ 59352 h 240154"/>
                <a:gd name="connsiteX19" fmla="*/ 78107 w 125795"/>
                <a:gd name="connsiteY19" fmla="*/ 0 h 240154"/>
                <a:gd name="connsiteX20" fmla="*/ 124766 w 125795"/>
                <a:gd name="connsiteY20" fmla="*/ 8806 h 240154"/>
                <a:gd name="connsiteX21" fmla="*/ 124766 w 125795"/>
                <a:gd name="connsiteY21" fmla="*/ 58666 h 2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5795" h="240154">
                  <a:moveTo>
                    <a:pt x="124537" y="59009"/>
                  </a:moveTo>
                  <a:lnTo>
                    <a:pt x="111615" y="59009"/>
                  </a:lnTo>
                  <a:cubicBezTo>
                    <a:pt x="111615" y="59009"/>
                    <a:pt x="113101" y="44486"/>
                    <a:pt x="104410" y="33164"/>
                  </a:cubicBezTo>
                  <a:cubicBezTo>
                    <a:pt x="99950" y="27332"/>
                    <a:pt x="91602" y="19555"/>
                    <a:pt x="73876" y="19555"/>
                  </a:cubicBezTo>
                  <a:cubicBezTo>
                    <a:pt x="53863" y="19555"/>
                    <a:pt x="40941" y="30534"/>
                    <a:pt x="40941" y="47688"/>
                  </a:cubicBezTo>
                  <a:cubicBezTo>
                    <a:pt x="40941" y="59352"/>
                    <a:pt x="45629" y="68959"/>
                    <a:pt x="71703" y="88628"/>
                  </a:cubicBezTo>
                  <a:lnTo>
                    <a:pt x="80166" y="94804"/>
                  </a:lnTo>
                  <a:cubicBezTo>
                    <a:pt x="117218" y="123622"/>
                    <a:pt x="130370" y="144207"/>
                    <a:pt x="130370" y="173368"/>
                  </a:cubicBezTo>
                  <a:cubicBezTo>
                    <a:pt x="130370" y="186520"/>
                    <a:pt x="126481" y="211221"/>
                    <a:pt x="100979" y="227803"/>
                  </a:cubicBezTo>
                  <a:cubicBezTo>
                    <a:pt x="87599" y="236266"/>
                    <a:pt x="71589" y="240497"/>
                    <a:pt x="51919" y="240497"/>
                  </a:cubicBezTo>
                  <a:cubicBezTo>
                    <a:pt x="33965" y="240497"/>
                    <a:pt x="9149" y="236838"/>
                    <a:pt x="0" y="227689"/>
                  </a:cubicBezTo>
                  <a:lnTo>
                    <a:pt x="0" y="170052"/>
                  </a:lnTo>
                  <a:lnTo>
                    <a:pt x="11893" y="170052"/>
                  </a:lnTo>
                  <a:cubicBezTo>
                    <a:pt x="11893" y="170052"/>
                    <a:pt x="14295" y="187206"/>
                    <a:pt x="16010" y="192352"/>
                  </a:cubicBezTo>
                  <a:cubicBezTo>
                    <a:pt x="23329" y="216939"/>
                    <a:pt x="44257" y="220599"/>
                    <a:pt x="56150" y="220599"/>
                  </a:cubicBezTo>
                  <a:cubicBezTo>
                    <a:pt x="80509" y="220599"/>
                    <a:pt x="93660" y="204474"/>
                    <a:pt x="93660" y="189150"/>
                  </a:cubicBezTo>
                  <a:cubicBezTo>
                    <a:pt x="93660" y="174855"/>
                    <a:pt x="88857" y="161590"/>
                    <a:pt x="65299" y="143406"/>
                  </a:cubicBezTo>
                  <a:lnTo>
                    <a:pt x="51576" y="132657"/>
                  </a:lnTo>
                  <a:cubicBezTo>
                    <a:pt x="19784" y="107726"/>
                    <a:pt x="6175" y="85884"/>
                    <a:pt x="6175" y="59352"/>
                  </a:cubicBezTo>
                  <a:cubicBezTo>
                    <a:pt x="6175" y="24473"/>
                    <a:pt x="35337" y="0"/>
                    <a:pt x="78107" y="0"/>
                  </a:cubicBezTo>
                  <a:cubicBezTo>
                    <a:pt x="113902" y="0"/>
                    <a:pt x="124766" y="8806"/>
                    <a:pt x="124766" y="8806"/>
                  </a:cubicBezTo>
                  <a:lnTo>
                    <a:pt x="124766" y="586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9E37F3D-3B30-4291-8FAF-A69182AE525D}"/>
                </a:ext>
              </a:extLst>
            </p:cNvPr>
            <p:cNvSpPr/>
            <p:nvPr/>
          </p:nvSpPr>
          <p:spPr>
            <a:xfrm>
              <a:off x="2296602" y="1626759"/>
              <a:ext cx="146417" cy="228718"/>
            </a:xfrm>
            <a:custGeom>
              <a:avLst/>
              <a:gdLst>
                <a:gd name="connsiteX0" fmla="*/ 117104 w 148666"/>
                <a:gd name="connsiteY0" fmla="*/ 20470 h 228718"/>
                <a:gd name="connsiteX1" fmla="*/ 138489 w 148666"/>
                <a:gd name="connsiteY1" fmla="*/ 47345 h 228718"/>
                <a:gd name="connsiteX2" fmla="*/ 149239 w 148666"/>
                <a:gd name="connsiteY2" fmla="*/ 47345 h 228718"/>
                <a:gd name="connsiteX3" fmla="*/ 149239 w 148666"/>
                <a:gd name="connsiteY3" fmla="*/ 0 h 228718"/>
                <a:gd name="connsiteX4" fmla="*/ 0 w 148666"/>
                <a:gd name="connsiteY4" fmla="*/ 0 h 228718"/>
                <a:gd name="connsiteX5" fmla="*/ 0 w 148666"/>
                <a:gd name="connsiteY5" fmla="*/ 10521 h 228718"/>
                <a:gd name="connsiteX6" fmla="*/ 6861 w 148666"/>
                <a:gd name="connsiteY6" fmla="*/ 10521 h 228718"/>
                <a:gd name="connsiteX7" fmla="*/ 29962 w 148666"/>
                <a:gd name="connsiteY7" fmla="*/ 30877 h 228718"/>
                <a:gd name="connsiteX8" fmla="*/ 29962 w 148666"/>
                <a:gd name="connsiteY8" fmla="*/ 197498 h 228718"/>
                <a:gd name="connsiteX9" fmla="*/ 9606 w 148666"/>
                <a:gd name="connsiteY9" fmla="*/ 221285 h 228718"/>
                <a:gd name="connsiteX10" fmla="*/ 4574 w 148666"/>
                <a:gd name="connsiteY10" fmla="*/ 221285 h 228718"/>
                <a:gd name="connsiteX11" fmla="*/ 4574 w 148666"/>
                <a:gd name="connsiteY11" fmla="*/ 231920 h 228718"/>
                <a:gd name="connsiteX12" fmla="*/ 156901 w 148666"/>
                <a:gd name="connsiteY12" fmla="*/ 231920 h 228718"/>
                <a:gd name="connsiteX13" fmla="*/ 156901 w 148666"/>
                <a:gd name="connsiteY13" fmla="*/ 180802 h 228718"/>
                <a:gd name="connsiteX14" fmla="*/ 145808 w 148666"/>
                <a:gd name="connsiteY14" fmla="*/ 180802 h 228718"/>
                <a:gd name="connsiteX15" fmla="*/ 121221 w 148666"/>
                <a:gd name="connsiteY15" fmla="*/ 211450 h 228718"/>
                <a:gd name="connsiteX16" fmla="*/ 73419 w 148666"/>
                <a:gd name="connsiteY16" fmla="*/ 211450 h 228718"/>
                <a:gd name="connsiteX17" fmla="*/ 73419 w 148666"/>
                <a:gd name="connsiteY17" fmla="*/ 118705 h 228718"/>
                <a:gd name="connsiteX18" fmla="*/ 117904 w 148666"/>
                <a:gd name="connsiteY18" fmla="*/ 118705 h 228718"/>
                <a:gd name="connsiteX19" fmla="*/ 133571 w 148666"/>
                <a:gd name="connsiteY19" fmla="*/ 139747 h 228718"/>
                <a:gd name="connsiteX20" fmla="*/ 144321 w 148666"/>
                <a:gd name="connsiteY20" fmla="*/ 139747 h 228718"/>
                <a:gd name="connsiteX21" fmla="*/ 144321 w 148666"/>
                <a:gd name="connsiteY21" fmla="*/ 77078 h 228718"/>
                <a:gd name="connsiteX22" fmla="*/ 133571 w 148666"/>
                <a:gd name="connsiteY22" fmla="*/ 77078 h 228718"/>
                <a:gd name="connsiteX23" fmla="*/ 117904 w 148666"/>
                <a:gd name="connsiteY23" fmla="*/ 98120 h 228718"/>
                <a:gd name="connsiteX24" fmla="*/ 73419 w 148666"/>
                <a:gd name="connsiteY24" fmla="*/ 98120 h 228718"/>
                <a:gd name="connsiteX25" fmla="*/ 73419 w 148666"/>
                <a:gd name="connsiteY25" fmla="*/ 20585 h 228718"/>
                <a:gd name="connsiteX26" fmla="*/ 117104 w 148666"/>
                <a:gd name="connsiteY26" fmla="*/ 20585 h 22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8666" h="228718">
                  <a:moveTo>
                    <a:pt x="117104" y="20470"/>
                  </a:moveTo>
                  <a:cubicBezTo>
                    <a:pt x="137688" y="20470"/>
                    <a:pt x="138489" y="31678"/>
                    <a:pt x="138489" y="47345"/>
                  </a:cubicBezTo>
                  <a:lnTo>
                    <a:pt x="149239" y="47345"/>
                  </a:lnTo>
                  <a:lnTo>
                    <a:pt x="149239" y="0"/>
                  </a:lnTo>
                  <a:lnTo>
                    <a:pt x="0" y="0"/>
                  </a:lnTo>
                  <a:lnTo>
                    <a:pt x="0" y="10521"/>
                  </a:lnTo>
                  <a:lnTo>
                    <a:pt x="6861" y="10521"/>
                  </a:lnTo>
                  <a:cubicBezTo>
                    <a:pt x="17039" y="10521"/>
                    <a:pt x="29962" y="13609"/>
                    <a:pt x="29962" y="30877"/>
                  </a:cubicBezTo>
                  <a:lnTo>
                    <a:pt x="29962" y="197498"/>
                  </a:lnTo>
                  <a:cubicBezTo>
                    <a:pt x="29962" y="219798"/>
                    <a:pt x="23558" y="221399"/>
                    <a:pt x="9606" y="221285"/>
                  </a:cubicBezTo>
                  <a:lnTo>
                    <a:pt x="4574" y="221285"/>
                  </a:lnTo>
                  <a:lnTo>
                    <a:pt x="4574" y="231920"/>
                  </a:lnTo>
                  <a:lnTo>
                    <a:pt x="156901" y="231920"/>
                  </a:lnTo>
                  <a:lnTo>
                    <a:pt x="156901" y="180802"/>
                  </a:lnTo>
                  <a:lnTo>
                    <a:pt x="145808" y="180802"/>
                  </a:lnTo>
                  <a:cubicBezTo>
                    <a:pt x="145808" y="203559"/>
                    <a:pt x="136773" y="211450"/>
                    <a:pt x="121221" y="211450"/>
                  </a:cubicBezTo>
                  <a:lnTo>
                    <a:pt x="73419" y="211450"/>
                  </a:lnTo>
                  <a:lnTo>
                    <a:pt x="73419" y="118705"/>
                  </a:lnTo>
                  <a:lnTo>
                    <a:pt x="117904" y="118705"/>
                  </a:lnTo>
                  <a:cubicBezTo>
                    <a:pt x="133228" y="118705"/>
                    <a:pt x="133571" y="123851"/>
                    <a:pt x="133571" y="139747"/>
                  </a:cubicBezTo>
                  <a:lnTo>
                    <a:pt x="144321" y="139747"/>
                  </a:lnTo>
                  <a:lnTo>
                    <a:pt x="144321" y="77078"/>
                  </a:lnTo>
                  <a:lnTo>
                    <a:pt x="133571" y="77078"/>
                  </a:lnTo>
                  <a:cubicBezTo>
                    <a:pt x="133571" y="93088"/>
                    <a:pt x="133228" y="98120"/>
                    <a:pt x="117904" y="98120"/>
                  </a:cubicBezTo>
                  <a:lnTo>
                    <a:pt x="73419" y="98120"/>
                  </a:lnTo>
                  <a:lnTo>
                    <a:pt x="73419" y="20585"/>
                  </a:lnTo>
                  <a:lnTo>
                    <a:pt x="117104" y="2058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7B91D37-8886-4D10-9F6B-0C4704801B1A}"/>
                </a:ext>
              </a:extLst>
            </p:cNvPr>
            <p:cNvSpPr/>
            <p:nvPr/>
          </p:nvSpPr>
          <p:spPr>
            <a:xfrm>
              <a:off x="2517804" y="1626873"/>
              <a:ext cx="90102" cy="228718"/>
            </a:xfrm>
            <a:custGeom>
              <a:avLst/>
              <a:gdLst>
                <a:gd name="connsiteX0" fmla="*/ 91602 w 91487"/>
                <a:gd name="connsiteY0" fmla="*/ 221171 h 228718"/>
                <a:gd name="connsiteX1" fmla="*/ 69302 w 91487"/>
                <a:gd name="connsiteY1" fmla="*/ 205846 h 228718"/>
                <a:gd name="connsiteX2" fmla="*/ 69302 w 91487"/>
                <a:gd name="connsiteY2" fmla="*/ 26188 h 228718"/>
                <a:gd name="connsiteX3" fmla="*/ 94804 w 91487"/>
                <a:gd name="connsiteY3" fmla="*/ 10521 h 228718"/>
                <a:gd name="connsiteX4" fmla="*/ 94804 w 91487"/>
                <a:gd name="connsiteY4" fmla="*/ 0 h 228718"/>
                <a:gd name="connsiteX5" fmla="*/ 114 w 91487"/>
                <a:gd name="connsiteY5" fmla="*/ 0 h 228718"/>
                <a:gd name="connsiteX6" fmla="*/ 114 w 91487"/>
                <a:gd name="connsiteY6" fmla="*/ 10521 h 228718"/>
                <a:gd name="connsiteX7" fmla="*/ 5489 w 91487"/>
                <a:gd name="connsiteY7" fmla="*/ 10521 h 228718"/>
                <a:gd name="connsiteX8" fmla="*/ 26074 w 91487"/>
                <a:gd name="connsiteY8" fmla="*/ 26188 h 228718"/>
                <a:gd name="connsiteX9" fmla="*/ 26074 w 91487"/>
                <a:gd name="connsiteY9" fmla="*/ 205846 h 228718"/>
                <a:gd name="connsiteX10" fmla="*/ 0 w 91487"/>
                <a:gd name="connsiteY10" fmla="*/ 221171 h 228718"/>
                <a:gd name="connsiteX11" fmla="*/ 0 w 91487"/>
                <a:gd name="connsiteY11" fmla="*/ 231692 h 228718"/>
                <a:gd name="connsiteX12" fmla="*/ 102123 w 91487"/>
                <a:gd name="connsiteY12" fmla="*/ 231692 h 228718"/>
                <a:gd name="connsiteX13" fmla="*/ 102123 w 91487"/>
                <a:gd name="connsiteY13" fmla="*/ 221171 h 228718"/>
                <a:gd name="connsiteX14" fmla="*/ 91487 w 91487"/>
                <a:gd name="connsiteY14" fmla="*/ 221171 h 22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87" h="228718">
                  <a:moveTo>
                    <a:pt x="91602" y="221171"/>
                  </a:moveTo>
                  <a:cubicBezTo>
                    <a:pt x="79708" y="221171"/>
                    <a:pt x="69302" y="219455"/>
                    <a:pt x="69302" y="205846"/>
                  </a:cubicBezTo>
                  <a:lnTo>
                    <a:pt x="69302" y="26188"/>
                  </a:lnTo>
                  <a:cubicBezTo>
                    <a:pt x="69302" y="11207"/>
                    <a:pt x="76392" y="10521"/>
                    <a:pt x="94804" y="10521"/>
                  </a:cubicBezTo>
                  <a:lnTo>
                    <a:pt x="94804" y="0"/>
                  </a:lnTo>
                  <a:lnTo>
                    <a:pt x="114" y="0"/>
                  </a:lnTo>
                  <a:lnTo>
                    <a:pt x="114" y="10521"/>
                  </a:lnTo>
                  <a:lnTo>
                    <a:pt x="5489" y="10521"/>
                  </a:lnTo>
                  <a:cubicBezTo>
                    <a:pt x="13151" y="10521"/>
                    <a:pt x="26074" y="12580"/>
                    <a:pt x="26074" y="26188"/>
                  </a:cubicBezTo>
                  <a:lnTo>
                    <a:pt x="26074" y="205846"/>
                  </a:lnTo>
                  <a:cubicBezTo>
                    <a:pt x="26074" y="220713"/>
                    <a:pt x="18412" y="221171"/>
                    <a:pt x="0" y="221171"/>
                  </a:cubicBezTo>
                  <a:lnTo>
                    <a:pt x="0" y="231692"/>
                  </a:lnTo>
                  <a:lnTo>
                    <a:pt x="102123" y="231692"/>
                  </a:lnTo>
                  <a:lnTo>
                    <a:pt x="102123" y="221171"/>
                  </a:lnTo>
                  <a:lnTo>
                    <a:pt x="91487" y="2211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62A73A9-CCDD-45EB-BF53-CDBC2C24AE7E}"/>
                </a:ext>
              </a:extLst>
            </p:cNvPr>
            <p:cNvSpPr/>
            <p:nvPr/>
          </p:nvSpPr>
          <p:spPr>
            <a:xfrm>
              <a:off x="1219313" y="1626416"/>
              <a:ext cx="225256" cy="228718"/>
            </a:xfrm>
            <a:custGeom>
              <a:avLst/>
              <a:gdLst>
                <a:gd name="connsiteX0" fmla="*/ 81309 w 228718"/>
                <a:gd name="connsiteY0" fmla="*/ 10864 h 228718"/>
                <a:gd name="connsiteX1" fmla="*/ 86227 w 228718"/>
                <a:gd name="connsiteY1" fmla="*/ 10864 h 228718"/>
                <a:gd name="connsiteX2" fmla="*/ 86227 w 228718"/>
                <a:gd name="connsiteY2" fmla="*/ 229 h 228718"/>
                <a:gd name="connsiteX3" fmla="*/ 0 w 228718"/>
                <a:gd name="connsiteY3" fmla="*/ 229 h 228718"/>
                <a:gd name="connsiteX4" fmla="*/ 0 w 228718"/>
                <a:gd name="connsiteY4" fmla="*/ 10864 h 228718"/>
                <a:gd name="connsiteX5" fmla="*/ 19327 w 228718"/>
                <a:gd name="connsiteY5" fmla="*/ 14638 h 228718"/>
                <a:gd name="connsiteX6" fmla="*/ 38996 w 228718"/>
                <a:gd name="connsiteY6" fmla="*/ 35566 h 228718"/>
                <a:gd name="connsiteX7" fmla="*/ 91487 w 228718"/>
                <a:gd name="connsiteY7" fmla="*/ 121449 h 228718"/>
                <a:gd name="connsiteX8" fmla="*/ 98120 w 228718"/>
                <a:gd name="connsiteY8" fmla="*/ 151755 h 228718"/>
                <a:gd name="connsiteX9" fmla="*/ 98120 w 228718"/>
                <a:gd name="connsiteY9" fmla="*/ 202187 h 228718"/>
                <a:gd name="connsiteX10" fmla="*/ 72732 w 228718"/>
                <a:gd name="connsiteY10" fmla="*/ 221514 h 228718"/>
                <a:gd name="connsiteX11" fmla="*/ 72732 w 228718"/>
                <a:gd name="connsiteY11" fmla="*/ 232149 h 228718"/>
                <a:gd name="connsiteX12" fmla="*/ 174283 w 228718"/>
                <a:gd name="connsiteY12" fmla="*/ 232149 h 228718"/>
                <a:gd name="connsiteX13" fmla="*/ 174283 w 228718"/>
                <a:gd name="connsiteY13" fmla="*/ 221514 h 228718"/>
                <a:gd name="connsiteX14" fmla="*/ 166850 w 228718"/>
                <a:gd name="connsiteY14" fmla="*/ 221514 h 228718"/>
                <a:gd name="connsiteX15" fmla="*/ 141462 w 228718"/>
                <a:gd name="connsiteY15" fmla="*/ 201386 h 228718"/>
                <a:gd name="connsiteX16" fmla="*/ 141462 w 228718"/>
                <a:gd name="connsiteY16" fmla="*/ 151640 h 228718"/>
                <a:gd name="connsiteX17" fmla="*/ 145694 w 228718"/>
                <a:gd name="connsiteY17" fmla="*/ 122707 h 228718"/>
                <a:gd name="connsiteX18" fmla="*/ 202530 w 228718"/>
                <a:gd name="connsiteY18" fmla="*/ 28132 h 228718"/>
                <a:gd name="connsiteX19" fmla="*/ 217740 w 228718"/>
                <a:gd name="connsiteY19" fmla="*/ 14181 h 228718"/>
                <a:gd name="connsiteX20" fmla="*/ 229748 w 228718"/>
                <a:gd name="connsiteY20" fmla="*/ 10635 h 228718"/>
                <a:gd name="connsiteX21" fmla="*/ 237981 w 228718"/>
                <a:gd name="connsiteY21" fmla="*/ 10635 h 228718"/>
                <a:gd name="connsiteX22" fmla="*/ 237981 w 228718"/>
                <a:gd name="connsiteY22" fmla="*/ 0 h 228718"/>
                <a:gd name="connsiteX23" fmla="*/ 161704 w 228718"/>
                <a:gd name="connsiteY23" fmla="*/ 0 h 228718"/>
                <a:gd name="connsiteX24" fmla="*/ 161704 w 228718"/>
                <a:gd name="connsiteY24" fmla="*/ 10635 h 228718"/>
                <a:gd name="connsiteX25" fmla="*/ 169595 w 228718"/>
                <a:gd name="connsiteY25" fmla="*/ 10635 h 228718"/>
                <a:gd name="connsiteX26" fmla="*/ 174169 w 228718"/>
                <a:gd name="connsiteY26" fmla="*/ 15667 h 228718"/>
                <a:gd name="connsiteX27" fmla="*/ 169823 w 228718"/>
                <a:gd name="connsiteY27" fmla="*/ 30305 h 228718"/>
                <a:gd name="connsiteX28" fmla="*/ 127167 w 228718"/>
                <a:gd name="connsiteY28" fmla="*/ 108069 h 228718"/>
                <a:gd name="connsiteX29" fmla="*/ 78908 w 228718"/>
                <a:gd name="connsiteY29" fmla="*/ 23101 h 228718"/>
                <a:gd name="connsiteX30" fmla="*/ 75591 w 228718"/>
                <a:gd name="connsiteY30" fmla="*/ 14066 h 228718"/>
                <a:gd name="connsiteX31" fmla="*/ 77650 w 228718"/>
                <a:gd name="connsiteY31" fmla="*/ 11322 h 228718"/>
                <a:gd name="connsiteX32" fmla="*/ 81424 w 228718"/>
                <a:gd name="connsiteY32" fmla="*/ 10635 h 22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8718" h="228718">
                  <a:moveTo>
                    <a:pt x="81309" y="10864"/>
                  </a:moveTo>
                  <a:lnTo>
                    <a:pt x="86227" y="10864"/>
                  </a:lnTo>
                  <a:lnTo>
                    <a:pt x="86227" y="229"/>
                  </a:lnTo>
                  <a:lnTo>
                    <a:pt x="0" y="229"/>
                  </a:lnTo>
                  <a:lnTo>
                    <a:pt x="0" y="10864"/>
                  </a:lnTo>
                  <a:cubicBezTo>
                    <a:pt x="0" y="10864"/>
                    <a:pt x="11893" y="10521"/>
                    <a:pt x="19327" y="14638"/>
                  </a:cubicBezTo>
                  <a:cubicBezTo>
                    <a:pt x="25045" y="17840"/>
                    <a:pt x="32135" y="25731"/>
                    <a:pt x="38996" y="35566"/>
                  </a:cubicBezTo>
                  <a:cubicBezTo>
                    <a:pt x="49632" y="51462"/>
                    <a:pt x="89543" y="116989"/>
                    <a:pt x="91487" y="121449"/>
                  </a:cubicBezTo>
                  <a:cubicBezTo>
                    <a:pt x="95375" y="130141"/>
                    <a:pt x="98120" y="136316"/>
                    <a:pt x="98120" y="151755"/>
                  </a:cubicBezTo>
                  <a:lnTo>
                    <a:pt x="98120" y="202187"/>
                  </a:lnTo>
                  <a:cubicBezTo>
                    <a:pt x="98120" y="221514"/>
                    <a:pt x="87599" y="221514"/>
                    <a:pt x="72732" y="221514"/>
                  </a:cubicBezTo>
                  <a:lnTo>
                    <a:pt x="72732" y="232149"/>
                  </a:lnTo>
                  <a:lnTo>
                    <a:pt x="174283" y="232149"/>
                  </a:lnTo>
                  <a:lnTo>
                    <a:pt x="174283" y="221514"/>
                  </a:lnTo>
                  <a:lnTo>
                    <a:pt x="166850" y="221514"/>
                  </a:lnTo>
                  <a:cubicBezTo>
                    <a:pt x="152898" y="221514"/>
                    <a:pt x="141462" y="220370"/>
                    <a:pt x="141462" y="201386"/>
                  </a:cubicBezTo>
                  <a:lnTo>
                    <a:pt x="141462" y="151640"/>
                  </a:lnTo>
                  <a:cubicBezTo>
                    <a:pt x="141462" y="142148"/>
                    <a:pt x="141462" y="133000"/>
                    <a:pt x="145694" y="122707"/>
                  </a:cubicBezTo>
                  <a:cubicBezTo>
                    <a:pt x="150840" y="110356"/>
                    <a:pt x="192581" y="40254"/>
                    <a:pt x="202530" y="28132"/>
                  </a:cubicBezTo>
                  <a:cubicBezTo>
                    <a:pt x="209049" y="20242"/>
                    <a:pt x="211450" y="17611"/>
                    <a:pt x="217740" y="14181"/>
                  </a:cubicBezTo>
                  <a:cubicBezTo>
                    <a:pt x="221971" y="11893"/>
                    <a:pt x="225631" y="10635"/>
                    <a:pt x="229748" y="10635"/>
                  </a:cubicBezTo>
                  <a:lnTo>
                    <a:pt x="237981" y="10635"/>
                  </a:lnTo>
                  <a:lnTo>
                    <a:pt x="237981" y="0"/>
                  </a:lnTo>
                  <a:cubicBezTo>
                    <a:pt x="237981" y="0"/>
                    <a:pt x="161704" y="0"/>
                    <a:pt x="161704" y="0"/>
                  </a:cubicBezTo>
                  <a:lnTo>
                    <a:pt x="161704" y="10635"/>
                  </a:lnTo>
                  <a:lnTo>
                    <a:pt x="169595" y="10635"/>
                  </a:lnTo>
                  <a:cubicBezTo>
                    <a:pt x="172911" y="10635"/>
                    <a:pt x="174169" y="13037"/>
                    <a:pt x="174169" y="15667"/>
                  </a:cubicBezTo>
                  <a:cubicBezTo>
                    <a:pt x="174169" y="19555"/>
                    <a:pt x="172682" y="24015"/>
                    <a:pt x="169823" y="30305"/>
                  </a:cubicBezTo>
                  <a:cubicBezTo>
                    <a:pt x="167765" y="34880"/>
                    <a:pt x="127167" y="108069"/>
                    <a:pt x="127167" y="108069"/>
                  </a:cubicBezTo>
                  <a:cubicBezTo>
                    <a:pt x="127167" y="108069"/>
                    <a:pt x="82224" y="30305"/>
                    <a:pt x="78908" y="23101"/>
                  </a:cubicBezTo>
                  <a:cubicBezTo>
                    <a:pt x="77993" y="21385"/>
                    <a:pt x="75363" y="16696"/>
                    <a:pt x="75591" y="14066"/>
                  </a:cubicBezTo>
                  <a:cubicBezTo>
                    <a:pt x="75820" y="11779"/>
                    <a:pt x="78336" y="11093"/>
                    <a:pt x="77650" y="11322"/>
                  </a:cubicBezTo>
                  <a:cubicBezTo>
                    <a:pt x="77650" y="11322"/>
                    <a:pt x="79022" y="10635"/>
                    <a:pt x="81424" y="106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10E83EE-B957-4BB5-9FF7-C1999B810219}"/>
                </a:ext>
              </a:extLst>
            </p:cNvPr>
            <p:cNvSpPr/>
            <p:nvPr/>
          </p:nvSpPr>
          <p:spPr>
            <a:xfrm>
              <a:off x="1777273" y="1626644"/>
              <a:ext cx="236519" cy="228718"/>
            </a:xfrm>
            <a:custGeom>
              <a:avLst/>
              <a:gdLst>
                <a:gd name="connsiteX0" fmla="*/ 85655 w 240154"/>
                <a:gd name="connsiteY0" fmla="*/ 221399 h 228718"/>
                <a:gd name="connsiteX1" fmla="*/ 85655 w 240154"/>
                <a:gd name="connsiteY1" fmla="*/ 231920 h 228718"/>
                <a:gd name="connsiteX2" fmla="*/ 0 w 240154"/>
                <a:gd name="connsiteY2" fmla="*/ 231920 h 228718"/>
                <a:gd name="connsiteX3" fmla="*/ 0 w 240154"/>
                <a:gd name="connsiteY3" fmla="*/ 221285 h 228718"/>
                <a:gd name="connsiteX4" fmla="*/ 27332 w 240154"/>
                <a:gd name="connsiteY4" fmla="*/ 196583 h 228718"/>
                <a:gd name="connsiteX5" fmla="*/ 27332 w 240154"/>
                <a:gd name="connsiteY5" fmla="*/ 0 h 228718"/>
                <a:gd name="connsiteX6" fmla="*/ 41741 w 240154"/>
                <a:gd name="connsiteY6" fmla="*/ 0 h 228718"/>
                <a:gd name="connsiteX7" fmla="*/ 202530 w 240154"/>
                <a:gd name="connsiteY7" fmla="*/ 165935 h 228718"/>
                <a:gd name="connsiteX8" fmla="*/ 202530 w 240154"/>
                <a:gd name="connsiteY8" fmla="*/ 33278 h 228718"/>
                <a:gd name="connsiteX9" fmla="*/ 172339 w 240154"/>
                <a:gd name="connsiteY9" fmla="*/ 10521 h 228718"/>
                <a:gd name="connsiteX10" fmla="*/ 172339 w 240154"/>
                <a:gd name="connsiteY10" fmla="*/ 0 h 228718"/>
                <a:gd name="connsiteX11" fmla="*/ 251361 w 240154"/>
                <a:gd name="connsiteY11" fmla="*/ 0 h 228718"/>
                <a:gd name="connsiteX12" fmla="*/ 251361 w 240154"/>
                <a:gd name="connsiteY12" fmla="*/ 10521 h 228718"/>
                <a:gd name="connsiteX13" fmla="*/ 226431 w 240154"/>
                <a:gd name="connsiteY13" fmla="*/ 33278 h 228718"/>
                <a:gd name="connsiteX14" fmla="*/ 226431 w 240154"/>
                <a:gd name="connsiteY14" fmla="*/ 231920 h 228718"/>
                <a:gd name="connsiteX15" fmla="*/ 210993 w 240154"/>
                <a:gd name="connsiteY15" fmla="*/ 231920 h 228718"/>
                <a:gd name="connsiteX16" fmla="*/ 51462 w 240154"/>
                <a:gd name="connsiteY16" fmla="*/ 68844 h 228718"/>
                <a:gd name="connsiteX17" fmla="*/ 51462 w 240154"/>
                <a:gd name="connsiteY17" fmla="*/ 196698 h 228718"/>
                <a:gd name="connsiteX18" fmla="*/ 77421 w 240154"/>
                <a:gd name="connsiteY18" fmla="*/ 221399 h 228718"/>
                <a:gd name="connsiteX19" fmla="*/ 85884 w 240154"/>
                <a:gd name="connsiteY19" fmla="*/ 221399 h 22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0154" h="228718">
                  <a:moveTo>
                    <a:pt x="85655" y="221399"/>
                  </a:moveTo>
                  <a:lnTo>
                    <a:pt x="85655" y="231920"/>
                  </a:lnTo>
                  <a:lnTo>
                    <a:pt x="0" y="231920"/>
                  </a:lnTo>
                  <a:lnTo>
                    <a:pt x="0" y="221285"/>
                  </a:lnTo>
                  <a:cubicBezTo>
                    <a:pt x="13494" y="221285"/>
                    <a:pt x="27332" y="222428"/>
                    <a:pt x="27332" y="196583"/>
                  </a:cubicBezTo>
                  <a:lnTo>
                    <a:pt x="27332" y="0"/>
                  </a:lnTo>
                  <a:lnTo>
                    <a:pt x="41741" y="0"/>
                  </a:lnTo>
                  <a:cubicBezTo>
                    <a:pt x="68844" y="27789"/>
                    <a:pt x="198299" y="161475"/>
                    <a:pt x="202530" y="165935"/>
                  </a:cubicBezTo>
                  <a:lnTo>
                    <a:pt x="202530" y="33278"/>
                  </a:lnTo>
                  <a:cubicBezTo>
                    <a:pt x="202530" y="9720"/>
                    <a:pt x="183775" y="10521"/>
                    <a:pt x="172339" y="10521"/>
                  </a:cubicBezTo>
                  <a:lnTo>
                    <a:pt x="172339" y="0"/>
                  </a:lnTo>
                  <a:lnTo>
                    <a:pt x="251361" y="0"/>
                  </a:lnTo>
                  <a:lnTo>
                    <a:pt x="251361" y="10521"/>
                  </a:lnTo>
                  <a:cubicBezTo>
                    <a:pt x="238782" y="10521"/>
                    <a:pt x="226431" y="9606"/>
                    <a:pt x="226431" y="33278"/>
                  </a:cubicBezTo>
                  <a:lnTo>
                    <a:pt x="226431" y="231920"/>
                  </a:lnTo>
                  <a:lnTo>
                    <a:pt x="210993" y="231920"/>
                  </a:lnTo>
                  <a:lnTo>
                    <a:pt x="51462" y="68844"/>
                  </a:lnTo>
                  <a:lnTo>
                    <a:pt x="51462" y="196698"/>
                  </a:lnTo>
                  <a:cubicBezTo>
                    <a:pt x="51462" y="218883"/>
                    <a:pt x="64384" y="221399"/>
                    <a:pt x="77421" y="221399"/>
                  </a:cubicBezTo>
                  <a:lnTo>
                    <a:pt x="85884" y="22139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A8260C6-03E5-45F0-A35A-0BAC264CDC4D}"/>
                </a:ext>
              </a:extLst>
            </p:cNvPr>
            <p:cNvSpPr/>
            <p:nvPr/>
          </p:nvSpPr>
          <p:spPr>
            <a:xfrm>
              <a:off x="2154579" y="1929124"/>
              <a:ext cx="56315" cy="114359"/>
            </a:xfrm>
            <a:custGeom>
              <a:avLst/>
              <a:gdLst>
                <a:gd name="connsiteX0" fmla="*/ 63355 w 57179"/>
                <a:gd name="connsiteY0" fmla="*/ 29619 h 114359"/>
                <a:gd name="connsiteX1" fmla="*/ 56837 w 57179"/>
                <a:gd name="connsiteY1" fmla="*/ 29619 h 114359"/>
                <a:gd name="connsiteX2" fmla="*/ 53177 w 57179"/>
                <a:gd name="connsiteY2" fmla="*/ 16582 h 114359"/>
                <a:gd name="connsiteX3" fmla="*/ 37739 w 57179"/>
                <a:gd name="connsiteY3" fmla="*/ 9720 h 114359"/>
                <a:gd name="connsiteX4" fmla="*/ 21042 w 57179"/>
                <a:gd name="connsiteY4" fmla="*/ 24015 h 114359"/>
                <a:gd name="connsiteX5" fmla="*/ 36595 w 57179"/>
                <a:gd name="connsiteY5" fmla="*/ 44829 h 114359"/>
                <a:gd name="connsiteX6" fmla="*/ 40826 w 57179"/>
                <a:gd name="connsiteY6" fmla="*/ 47917 h 114359"/>
                <a:gd name="connsiteX7" fmla="*/ 66328 w 57179"/>
                <a:gd name="connsiteY7" fmla="*/ 87828 h 114359"/>
                <a:gd name="connsiteX8" fmla="*/ 51347 w 57179"/>
                <a:gd name="connsiteY8" fmla="*/ 115503 h 114359"/>
                <a:gd name="connsiteX9" fmla="*/ 26417 w 57179"/>
                <a:gd name="connsiteY9" fmla="*/ 122021 h 114359"/>
                <a:gd name="connsiteX10" fmla="*/ 0 w 57179"/>
                <a:gd name="connsiteY10" fmla="*/ 115503 h 114359"/>
                <a:gd name="connsiteX11" fmla="*/ 0 w 57179"/>
                <a:gd name="connsiteY11" fmla="*/ 86227 h 114359"/>
                <a:gd name="connsiteX12" fmla="*/ 6061 w 57179"/>
                <a:gd name="connsiteY12" fmla="*/ 86227 h 114359"/>
                <a:gd name="connsiteX13" fmla="*/ 8119 w 57179"/>
                <a:gd name="connsiteY13" fmla="*/ 97548 h 114359"/>
                <a:gd name="connsiteX14" fmla="*/ 28475 w 57179"/>
                <a:gd name="connsiteY14" fmla="*/ 111958 h 114359"/>
                <a:gd name="connsiteX15" fmla="*/ 47459 w 57179"/>
                <a:gd name="connsiteY15" fmla="*/ 95947 h 114359"/>
                <a:gd name="connsiteX16" fmla="*/ 33050 w 57179"/>
                <a:gd name="connsiteY16" fmla="*/ 72732 h 114359"/>
                <a:gd name="connsiteX17" fmla="*/ 26074 w 57179"/>
                <a:gd name="connsiteY17" fmla="*/ 67243 h 114359"/>
                <a:gd name="connsiteX18" fmla="*/ 3088 w 57179"/>
                <a:gd name="connsiteY18" fmla="*/ 30077 h 114359"/>
                <a:gd name="connsiteX19" fmla="*/ 39568 w 57179"/>
                <a:gd name="connsiteY19" fmla="*/ 0 h 114359"/>
                <a:gd name="connsiteX20" fmla="*/ 63241 w 57179"/>
                <a:gd name="connsiteY20" fmla="*/ 4460 h 114359"/>
                <a:gd name="connsiteX21" fmla="*/ 63241 w 57179"/>
                <a:gd name="connsiteY21" fmla="*/ 29733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179" h="114359">
                  <a:moveTo>
                    <a:pt x="63355" y="29619"/>
                  </a:moveTo>
                  <a:lnTo>
                    <a:pt x="56837" y="29619"/>
                  </a:lnTo>
                  <a:cubicBezTo>
                    <a:pt x="56837" y="29619"/>
                    <a:pt x="57523" y="22300"/>
                    <a:pt x="53177" y="16582"/>
                  </a:cubicBezTo>
                  <a:cubicBezTo>
                    <a:pt x="50890" y="13609"/>
                    <a:pt x="46659" y="9720"/>
                    <a:pt x="37739" y="9720"/>
                  </a:cubicBezTo>
                  <a:cubicBezTo>
                    <a:pt x="27561" y="9720"/>
                    <a:pt x="21042" y="15324"/>
                    <a:pt x="21042" y="24015"/>
                  </a:cubicBezTo>
                  <a:cubicBezTo>
                    <a:pt x="21042" y="29962"/>
                    <a:pt x="23444" y="34765"/>
                    <a:pt x="36595" y="44829"/>
                  </a:cubicBezTo>
                  <a:lnTo>
                    <a:pt x="40826" y="47917"/>
                  </a:lnTo>
                  <a:cubicBezTo>
                    <a:pt x="59581" y="62554"/>
                    <a:pt x="66328" y="72961"/>
                    <a:pt x="66328" y="87828"/>
                  </a:cubicBezTo>
                  <a:cubicBezTo>
                    <a:pt x="66328" y="94461"/>
                    <a:pt x="64384" y="107040"/>
                    <a:pt x="51347" y="115503"/>
                  </a:cubicBezTo>
                  <a:cubicBezTo>
                    <a:pt x="44600" y="119848"/>
                    <a:pt x="36481" y="122021"/>
                    <a:pt x="26417" y="122021"/>
                  </a:cubicBezTo>
                  <a:cubicBezTo>
                    <a:pt x="17268" y="122021"/>
                    <a:pt x="4689" y="120191"/>
                    <a:pt x="0" y="115503"/>
                  </a:cubicBezTo>
                  <a:lnTo>
                    <a:pt x="0" y="86227"/>
                  </a:lnTo>
                  <a:lnTo>
                    <a:pt x="6061" y="86227"/>
                  </a:lnTo>
                  <a:cubicBezTo>
                    <a:pt x="6061" y="86227"/>
                    <a:pt x="7319" y="94918"/>
                    <a:pt x="8119" y="97548"/>
                  </a:cubicBezTo>
                  <a:cubicBezTo>
                    <a:pt x="11779" y="110013"/>
                    <a:pt x="22414" y="111958"/>
                    <a:pt x="28475" y="111958"/>
                  </a:cubicBezTo>
                  <a:cubicBezTo>
                    <a:pt x="40826" y="111958"/>
                    <a:pt x="47459" y="103724"/>
                    <a:pt x="47459" y="95947"/>
                  </a:cubicBezTo>
                  <a:cubicBezTo>
                    <a:pt x="47459" y="88628"/>
                    <a:pt x="44943" y="81995"/>
                    <a:pt x="33050" y="72732"/>
                  </a:cubicBezTo>
                  <a:lnTo>
                    <a:pt x="26074" y="67243"/>
                  </a:lnTo>
                  <a:cubicBezTo>
                    <a:pt x="9949" y="54549"/>
                    <a:pt x="3088" y="43457"/>
                    <a:pt x="3088" y="30077"/>
                  </a:cubicBezTo>
                  <a:cubicBezTo>
                    <a:pt x="3088" y="12351"/>
                    <a:pt x="17954" y="0"/>
                    <a:pt x="39568" y="0"/>
                  </a:cubicBezTo>
                  <a:cubicBezTo>
                    <a:pt x="57751" y="0"/>
                    <a:pt x="63241" y="4460"/>
                    <a:pt x="63241" y="4460"/>
                  </a:cubicBezTo>
                  <a:lnTo>
                    <a:pt x="63241" y="2973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F275AAA-F67F-40D8-AC58-023837E7308F}"/>
                </a:ext>
              </a:extLst>
            </p:cNvPr>
            <p:cNvSpPr/>
            <p:nvPr/>
          </p:nvSpPr>
          <p:spPr>
            <a:xfrm>
              <a:off x="1866250" y="1931183"/>
              <a:ext cx="67576" cy="114359"/>
            </a:xfrm>
            <a:custGeom>
              <a:avLst/>
              <a:gdLst>
                <a:gd name="connsiteX0" fmla="*/ 59467 w 68615"/>
                <a:gd name="connsiteY0" fmla="*/ 10407 h 114359"/>
                <a:gd name="connsiteX1" fmla="*/ 70331 w 68615"/>
                <a:gd name="connsiteY1" fmla="*/ 24015 h 114359"/>
                <a:gd name="connsiteX2" fmla="*/ 75706 w 68615"/>
                <a:gd name="connsiteY2" fmla="*/ 24015 h 114359"/>
                <a:gd name="connsiteX3" fmla="*/ 75706 w 68615"/>
                <a:gd name="connsiteY3" fmla="*/ 0 h 114359"/>
                <a:gd name="connsiteX4" fmla="*/ 0 w 68615"/>
                <a:gd name="connsiteY4" fmla="*/ 0 h 114359"/>
                <a:gd name="connsiteX5" fmla="*/ 0 w 68615"/>
                <a:gd name="connsiteY5" fmla="*/ 5375 h 114359"/>
                <a:gd name="connsiteX6" fmla="*/ 3545 w 68615"/>
                <a:gd name="connsiteY6" fmla="*/ 5375 h 114359"/>
                <a:gd name="connsiteX7" fmla="*/ 15210 w 68615"/>
                <a:gd name="connsiteY7" fmla="*/ 15782 h 114359"/>
                <a:gd name="connsiteX8" fmla="*/ 15210 w 68615"/>
                <a:gd name="connsiteY8" fmla="*/ 100293 h 114359"/>
                <a:gd name="connsiteX9" fmla="*/ 4803 w 68615"/>
                <a:gd name="connsiteY9" fmla="*/ 112415 h 114359"/>
                <a:gd name="connsiteX10" fmla="*/ 2287 w 68615"/>
                <a:gd name="connsiteY10" fmla="*/ 112415 h 114359"/>
                <a:gd name="connsiteX11" fmla="*/ 2287 w 68615"/>
                <a:gd name="connsiteY11" fmla="*/ 117790 h 114359"/>
                <a:gd name="connsiteX12" fmla="*/ 79594 w 68615"/>
                <a:gd name="connsiteY12" fmla="*/ 117790 h 114359"/>
                <a:gd name="connsiteX13" fmla="*/ 79594 w 68615"/>
                <a:gd name="connsiteY13" fmla="*/ 91830 h 114359"/>
                <a:gd name="connsiteX14" fmla="*/ 73990 w 68615"/>
                <a:gd name="connsiteY14" fmla="*/ 91830 h 114359"/>
                <a:gd name="connsiteX15" fmla="*/ 61525 w 68615"/>
                <a:gd name="connsiteY15" fmla="*/ 107383 h 114359"/>
                <a:gd name="connsiteX16" fmla="*/ 37281 w 68615"/>
                <a:gd name="connsiteY16" fmla="*/ 107383 h 114359"/>
                <a:gd name="connsiteX17" fmla="*/ 37281 w 68615"/>
                <a:gd name="connsiteY17" fmla="*/ 60496 h 114359"/>
                <a:gd name="connsiteX18" fmla="*/ 37281 w 68615"/>
                <a:gd name="connsiteY18" fmla="*/ 60496 h 114359"/>
                <a:gd name="connsiteX19" fmla="*/ 59924 w 68615"/>
                <a:gd name="connsiteY19" fmla="*/ 60496 h 114359"/>
                <a:gd name="connsiteX20" fmla="*/ 67929 w 68615"/>
                <a:gd name="connsiteY20" fmla="*/ 71131 h 114359"/>
                <a:gd name="connsiteX21" fmla="*/ 73419 w 68615"/>
                <a:gd name="connsiteY21" fmla="*/ 71131 h 114359"/>
                <a:gd name="connsiteX22" fmla="*/ 73419 w 68615"/>
                <a:gd name="connsiteY22" fmla="*/ 39340 h 114359"/>
                <a:gd name="connsiteX23" fmla="*/ 67929 w 68615"/>
                <a:gd name="connsiteY23" fmla="*/ 39340 h 114359"/>
                <a:gd name="connsiteX24" fmla="*/ 59924 w 68615"/>
                <a:gd name="connsiteY24" fmla="*/ 49975 h 114359"/>
                <a:gd name="connsiteX25" fmla="*/ 37281 w 68615"/>
                <a:gd name="connsiteY25" fmla="*/ 49975 h 114359"/>
                <a:gd name="connsiteX26" fmla="*/ 37281 w 68615"/>
                <a:gd name="connsiteY26" fmla="*/ 10635 h 114359"/>
                <a:gd name="connsiteX27" fmla="*/ 59467 w 68615"/>
                <a:gd name="connsiteY27" fmla="*/ 10635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8615" h="114359">
                  <a:moveTo>
                    <a:pt x="59467" y="10407"/>
                  </a:moveTo>
                  <a:cubicBezTo>
                    <a:pt x="69873" y="10407"/>
                    <a:pt x="70331" y="16125"/>
                    <a:pt x="70331" y="24015"/>
                  </a:cubicBezTo>
                  <a:lnTo>
                    <a:pt x="75706" y="24015"/>
                  </a:lnTo>
                  <a:lnTo>
                    <a:pt x="75706" y="0"/>
                  </a:lnTo>
                  <a:lnTo>
                    <a:pt x="0" y="0"/>
                  </a:lnTo>
                  <a:lnTo>
                    <a:pt x="0" y="5375"/>
                  </a:lnTo>
                  <a:lnTo>
                    <a:pt x="3545" y="5375"/>
                  </a:lnTo>
                  <a:cubicBezTo>
                    <a:pt x="8691" y="5375"/>
                    <a:pt x="15210" y="6976"/>
                    <a:pt x="15210" y="15782"/>
                  </a:cubicBezTo>
                  <a:cubicBezTo>
                    <a:pt x="15210" y="26760"/>
                    <a:pt x="15210" y="100293"/>
                    <a:pt x="15210" y="100293"/>
                  </a:cubicBezTo>
                  <a:cubicBezTo>
                    <a:pt x="15210" y="111615"/>
                    <a:pt x="12008" y="112415"/>
                    <a:pt x="4803" y="112415"/>
                  </a:cubicBezTo>
                  <a:lnTo>
                    <a:pt x="2287" y="112415"/>
                  </a:lnTo>
                  <a:lnTo>
                    <a:pt x="2287" y="117790"/>
                  </a:lnTo>
                  <a:lnTo>
                    <a:pt x="79594" y="117790"/>
                  </a:lnTo>
                  <a:lnTo>
                    <a:pt x="79594" y="91830"/>
                  </a:lnTo>
                  <a:lnTo>
                    <a:pt x="73990" y="91830"/>
                  </a:lnTo>
                  <a:cubicBezTo>
                    <a:pt x="73990" y="103381"/>
                    <a:pt x="69416" y="107383"/>
                    <a:pt x="61525" y="107383"/>
                  </a:cubicBezTo>
                  <a:lnTo>
                    <a:pt x="37281" y="107383"/>
                  </a:lnTo>
                  <a:lnTo>
                    <a:pt x="37281" y="60496"/>
                  </a:lnTo>
                  <a:lnTo>
                    <a:pt x="37281" y="60496"/>
                  </a:lnTo>
                  <a:cubicBezTo>
                    <a:pt x="37281" y="60496"/>
                    <a:pt x="59924" y="60496"/>
                    <a:pt x="59924" y="60496"/>
                  </a:cubicBezTo>
                  <a:cubicBezTo>
                    <a:pt x="67701" y="60496"/>
                    <a:pt x="67929" y="63126"/>
                    <a:pt x="67929" y="71131"/>
                  </a:cubicBezTo>
                  <a:lnTo>
                    <a:pt x="73419" y="71131"/>
                  </a:lnTo>
                  <a:lnTo>
                    <a:pt x="73419" y="39340"/>
                  </a:lnTo>
                  <a:lnTo>
                    <a:pt x="67929" y="39340"/>
                  </a:lnTo>
                  <a:cubicBezTo>
                    <a:pt x="67929" y="47459"/>
                    <a:pt x="67701" y="49975"/>
                    <a:pt x="59924" y="49975"/>
                  </a:cubicBezTo>
                  <a:lnTo>
                    <a:pt x="37281" y="49975"/>
                  </a:lnTo>
                  <a:lnTo>
                    <a:pt x="37281" y="10635"/>
                  </a:lnTo>
                  <a:lnTo>
                    <a:pt x="59467" y="1063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FF9417A-D2E3-442B-A09A-ED6C1622DCCF}"/>
                </a:ext>
              </a:extLst>
            </p:cNvPr>
            <p:cNvSpPr/>
            <p:nvPr/>
          </p:nvSpPr>
          <p:spPr>
            <a:xfrm>
              <a:off x="1615764" y="1931183"/>
              <a:ext cx="45052" cy="114359"/>
            </a:xfrm>
            <a:custGeom>
              <a:avLst/>
              <a:gdLst>
                <a:gd name="connsiteX0" fmla="*/ 46544 w 45743"/>
                <a:gd name="connsiteY0" fmla="*/ 112301 h 114359"/>
                <a:gd name="connsiteX1" fmla="*/ 35222 w 45743"/>
                <a:gd name="connsiteY1" fmla="*/ 104524 h 114359"/>
                <a:gd name="connsiteX2" fmla="*/ 35222 w 45743"/>
                <a:gd name="connsiteY2" fmla="*/ 13380 h 114359"/>
                <a:gd name="connsiteX3" fmla="*/ 48145 w 45743"/>
                <a:gd name="connsiteY3" fmla="*/ 5375 h 114359"/>
                <a:gd name="connsiteX4" fmla="*/ 48145 w 45743"/>
                <a:gd name="connsiteY4" fmla="*/ 0 h 114359"/>
                <a:gd name="connsiteX5" fmla="*/ 114 w 45743"/>
                <a:gd name="connsiteY5" fmla="*/ 0 h 114359"/>
                <a:gd name="connsiteX6" fmla="*/ 114 w 45743"/>
                <a:gd name="connsiteY6" fmla="*/ 5375 h 114359"/>
                <a:gd name="connsiteX7" fmla="*/ 2859 w 45743"/>
                <a:gd name="connsiteY7" fmla="*/ 5375 h 114359"/>
                <a:gd name="connsiteX8" fmla="*/ 13266 w 45743"/>
                <a:gd name="connsiteY8" fmla="*/ 13380 h 114359"/>
                <a:gd name="connsiteX9" fmla="*/ 13266 w 45743"/>
                <a:gd name="connsiteY9" fmla="*/ 104524 h 114359"/>
                <a:gd name="connsiteX10" fmla="*/ 0 w 45743"/>
                <a:gd name="connsiteY10" fmla="*/ 112301 h 114359"/>
                <a:gd name="connsiteX11" fmla="*/ 0 w 45743"/>
                <a:gd name="connsiteY11" fmla="*/ 117676 h 114359"/>
                <a:gd name="connsiteX12" fmla="*/ 51805 w 45743"/>
                <a:gd name="connsiteY12" fmla="*/ 117676 h 114359"/>
                <a:gd name="connsiteX13" fmla="*/ 51805 w 45743"/>
                <a:gd name="connsiteY13" fmla="*/ 112301 h 114359"/>
                <a:gd name="connsiteX14" fmla="*/ 46430 w 45743"/>
                <a:gd name="connsiteY14" fmla="*/ 112301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43" h="114359">
                  <a:moveTo>
                    <a:pt x="46544" y="112301"/>
                  </a:moveTo>
                  <a:cubicBezTo>
                    <a:pt x="40483" y="112301"/>
                    <a:pt x="35222" y="111386"/>
                    <a:pt x="35222" y="104524"/>
                  </a:cubicBezTo>
                  <a:lnTo>
                    <a:pt x="35222" y="13380"/>
                  </a:lnTo>
                  <a:cubicBezTo>
                    <a:pt x="35222" y="5832"/>
                    <a:pt x="38768" y="5375"/>
                    <a:pt x="48145" y="5375"/>
                  </a:cubicBezTo>
                  <a:lnTo>
                    <a:pt x="48145" y="0"/>
                  </a:lnTo>
                  <a:lnTo>
                    <a:pt x="114" y="0"/>
                  </a:lnTo>
                  <a:lnTo>
                    <a:pt x="114" y="5375"/>
                  </a:lnTo>
                  <a:lnTo>
                    <a:pt x="2859" y="5375"/>
                  </a:lnTo>
                  <a:cubicBezTo>
                    <a:pt x="6747" y="5375"/>
                    <a:pt x="13266" y="6404"/>
                    <a:pt x="13266" y="13380"/>
                  </a:cubicBezTo>
                  <a:lnTo>
                    <a:pt x="13266" y="104524"/>
                  </a:lnTo>
                  <a:cubicBezTo>
                    <a:pt x="13266" y="112072"/>
                    <a:pt x="9377" y="112301"/>
                    <a:pt x="0" y="112301"/>
                  </a:cubicBezTo>
                  <a:lnTo>
                    <a:pt x="0" y="117676"/>
                  </a:lnTo>
                  <a:lnTo>
                    <a:pt x="51805" y="117676"/>
                  </a:lnTo>
                  <a:lnTo>
                    <a:pt x="51805" y="112301"/>
                  </a:lnTo>
                  <a:lnTo>
                    <a:pt x="46430" y="1123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A407139-99FF-4CEC-B2A4-5A05FD149463}"/>
                </a:ext>
              </a:extLst>
            </p:cNvPr>
            <p:cNvSpPr/>
            <p:nvPr/>
          </p:nvSpPr>
          <p:spPr>
            <a:xfrm>
              <a:off x="2275766" y="1931183"/>
              <a:ext cx="45052" cy="114359"/>
            </a:xfrm>
            <a:custGeom>
              <a:avLst/>
              <a:gdLst>
                <a:gd name="connsiteX0" fmla="*/ 46544 w 45743"/>
                <a:gd name="connsiteY0" fmla="*/ 112301 h 114359"/>
                <a:gd name="connsiteX1" fmla="*/ 35223 w 45743"/>
                <a:gd name="connsiteY1" fmla="*/ 104524 h 114359"/>
                <a:gd name="connsiteX2" fmla="*/ 35223 w 45743"/>
                <a:gd name="connsiteY2" fmla="*/ 13380 h 114359"/>
                <a:gd name="connsiteX3" fmla="*/ 48145 w 45743"/>
                <a:gd name="connsiteY3" fmla="*/ 5375 h 114359"/>
                <a:gd name="connsiteX4" fmla="*/ 48145 w 45743"/>
                <a:gd name="connsiteY4" fmla="*/ 0 h 114359"/>
                <a:gd name="connsiteX5" fmla="*/ 114 w 45743"/>
                <a:gd name="connsiteY5" fmla="*/ 0 h 114359"/>
                <a:gd name="connsiteX6" fmla="*/ 114 w 45743"/>
                <a:gd name="connsiteY6" fmla="*/ 5375 h 114359"/>
                <a:gd name="connsiteX7" fmla="*/ 2859 w 45743"/>
                <a:gd name="connsiteY7" fmla="*/ 5375 h 114359"/>
                <a:gd name="connsiteX8" fmla="*/ 13266 w 45743"/>
                <a:gd name="connsiteY8" fmla="*/ 13380 h 114359"/>
                <a:gd name="connsiteX9" fmla="*/ 13266 w 45743"/>
                <a:gd name="connsiteY9" fmla="*/ 104524 h 114359"/>
                <a:gd name="connsiteX10" fmla="*/ 0 w 45743"/>
                <a:gd name="connsiteY10" fmla="*/ 112301 h 114359"/>
                <a:gd name="connsiteX11" fmla="*/ 0 w 45743"/>
                <a:gd name="connsiteY11" fmla="*/ 117676 h 114359"/>
                <a:gd name="connsiteX12" fmla="*/ 51805 w 45743"/>
                <a:gd name="connsiteY12" fmla="*/ 117676 h 114359"/>
                <a:gd name="connsiteX13" fmla="*/ 51805 w 45743"/>
                <a:gd name="connsiteY13" fmla="*/ 112301 h 114359"/>
                <a:gd name="connsiteX14" fmla="*/ 46430 w 45743"/>
                <a:gd name="connsiteY14" fmla="*/ 112301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43" h="114359">
                  <a:moveTo>
                    <a:pt x="46544" y="112301"/>
                  </a:moveTo>
                  <a:cubicBezTo>
                    <a:pt x="40483" y="112301"/>
                    <a:pt x="35223" y="111386"/>
                    <a:pt x="35223" y="104524"/>
                  </a:cubicBezTo>
                  <a:lnTo>
                    <a:pt x="35223" y="13380"/>
                  </a:lnTo>
                  <a:cubicBezTo>
                    <a:pt x="35223" y="5832"/>
                    <a:pt x="38882" y="5375"/>
                    <a:pt x="48145" y="5375"/>
                  </a:cubicBezTo>
                  <a:lnTo>
                    <a:pt x="48145" y="0"/>
                  </a:lnTo>
                  <a:lnTo>
                    <a:pt x="114" y="0"/>
                  </a:lnTo>
                  <a:lnTo>
                    <a:pt x="114" y="5375"/>
                  </a:lnTo>
                  <a:lnTo>
                    <a:pt x="2859" y="5375"/>
                  </a:lnTo>
                  <a:cubicBezTo>
                    <a:pt x="6747" y="5375"/>
                    <a:pt x="13266" y="6404"/>
                    <a:pt x="13266" y="13380"/>
                  </a:cubicBezTo>
                  <a:lnTo>
                    <a:pt x="13266" y="104524"/>
                  </a:lnTo>
                  <a:cubicBezTo>
                    <a:pt x="13266" y="112072"/>
                    <a:pt x="9378" y="112301"/>
                    <a:pt x="0" y="112301"/>
                  </a:cubicBezTo>
                  <a:lnTo>
                    <a:pt x="0" y="117676"/>
                  </a:lnTo>
                  <a:lnTo>
                    <a:pt x="51805" y="117676"/>
                  </a:lnTo>
                  <a:lnTo>
                    <a:pt x="51805" y="112301"/>
                  </a:lnTo>
                  <a:lnTo>
                    <a:pt x="46430" y="1123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CFEA9D9-B7AB-489D-99EE-CFE76D76737D}"/>
                </a:ext>
              </a:extLst>
            </p:cNvPr>
            <p:cNvSpPr/>
            <p:nvPr/>
          </p:nvSpPr>
          <p:spPr>
            <a:xfrm>
              <a:off x="2507555" y="1931183"/>
              <a:ext cx="112628" cy="114359"/>
            </a:xfrm>
            <a:custGeom>
              <a:avLst/>
              <a:gdLst>
                <a:gd name="connsiteX0" fmla="*/ 41284 w 114359"/>
                <a:gd name="connsiteY0" fmla="*/ 5375 h 114359"/>
                <a:gd name="connsiteX1" fmla="*/ 43800 w 114359"/>
                <a:gd name="connsiteY1" fmla="*/ 5375 h 114359"/>
                <a:gd name="connsiteX2" fmla="*/ 43800 w 114359"/>
                <a:gd name="connsiteY2" fmla="*/ 0 h 114359"/>
                <a:gd name="connsiteX3" fmla="*/ 0 w 114359"/>
                <a:gd name="connsiteY3" fmla="*/ 0 h 114359"/>
                <a:gd name="connsiteX4" fmla="*/ 0 w 114359"/>
                <a:gd name="connsiteY4" fmla="*/ 5375 h 114359"/>
                <a:gd name="connsiteX5" fmla="*/ 9835 w 114359"/>
                <a:gd name="connsiteY5" fmla="*/ 7319 h 114359"/>
                <a:gd name="connsiteX6" fmla="*/ 19784 w 114359"/>
                <a:gd name="connsiteY6" fmla="*/ 17954 h 114359"/>
                <a:gd name="connsiteX7" fmla="*/ 46430 w 114359"/>
                <a:gd name="connsiteY7" fmla="*/ 61525 h 114359"/>
                <a:gd name="connsiteX8" fmla="*/ 49746 w 114359"/>
                <a:gd name="connsiteY8" fmla="*/ 76964 h 114359"/>
                <a:gd name="connsiteX9" fmla="*/ 49746 w 114359"/>
                <a:gd name="connsiteY9" fmla="*/ 102580 h 114359"/>
                <a:gd name="connsiteX10" fmla="*/ 36824 w 114359"/>
                <a:gd name="connsiteY10" fmla="*/ 112415 h 114359"/>
                <a:gd name="connsiteX11" fmla="*/ 36824 w 114359"/>
                <a:gd name="connsiteY11" fmla="*/ 117790 h 114359"/>
                <a:gd name="connsiteX12" fmla="*/ 88285 w 114359"/>
                <a:gd name="connsiteY12" fmla="*/ 117790 h 114359"/>
                <a:gd name="connsiteX13" fmla="*/ 88285 w 114359"/>
                <a:gd name="connsiteY13" fmla="*/ 112415 h 114359"/>
                <a:gd name="connsiteX14" fmla="*/ 84511 w 114359"/>
                <a:gd name="connsiteY14" fmla="*/ 112415 h 114359"/>
                <a:gd name="connsiteX15" fmla="*/ 71589 w 114359"/>
                <a:gd name="connsiteY15" fmla="*/ 102237 h 114359"/>
                <a:gd name="connsiteX16" fmla="*/ 71589 w 114359"/>
                <a:gd name="connsiteY16" fmla="*/ 76964 h 114359"/>
                <a:gd name="connsiteX17" fmla="*/ 73762 w 114359"/>
                <a:gd name="connsiteY17" fmla="*/ 62326 h 114359"/>
                <a:gd name="connsiteX18" fmla="*/ 102580 w 114359"/>
                <a:gd name="connsiteY18" fmla="*/ 14295 h 114359"/>
                <a:gd name="connsiteX19" fmla="*/ 110357 w 114359"/>
                <a:gd name="connsiteY19" fmla="*/ 7205 h 114359"/>
                <a:gd name="connsiteX20" fmla="*/ 116418 w 114359"/>
                <a:gd name="connsiteY20" fmla="*/ 5375 h 114359"/>
                <a:gd name="connsiteX21" fmla="*/ 120649 w 114359"/>
                <a:gd name="connsiteY21" fmla="*/ 5375 h 114359"/>
                <a:gd name="connsiteX22" fmla="*/ 120649 w 114359"/>
                <a:gd name="connsiteY22" fmla="*/ 0 h 114359"/>
                <a:gd name="connsiteX23" fmla="*/ 81881 w 114359"/>
                <a:gd name="connsiteY23" fmla="*/ 0 h 114359"/>
                <a:gd name="connsiteX24" fmla="*/ 81881 w 114359"/>
                <a:gd name="connsiteY24" fmla="*/ 5375 h 114359"/>
                <a:gd name="connsiteX25" fmla="*/ 85884 w 114359"/>
                <a:gd name="connsiteY25" fmla="*/ 5375 h 114359"/>
                <a:gd name="connsiteX26" fmla="*/ 88171 w 114359"/>
                <a:gd name="connsiteY26" fmla="*/ 8005 h 114359"/>
                <a:gd name="connsiteX27" fmla="*/ 85998 w 114359"/>
                <a:gd name="connsiteY27" fmla="*/ 15439 h 114359"/>
                <a:gd name="connsiteX28" fmla="*/ 64384 w 114359"/>
                <a:gd name="connsiteY28" fmla="*/ 54892 h 114359"/>
                <a:gd name="connsiteX29" fmla="*/ 39911 w 114359"/>
                <a:gd name="connsiteY29" fmla="*/ 11779 h 114359"/>
                <a:gd name="connsiteX30" fmla="*/ 38196 w 114359"/>
                <a:gd name="connsiteY30" fmla="*/ 7205 h 114359"/>
                <a:gd name="connsiteX31" fmla="*/ 39225 w 114359"/>
                <a:gd name="connsiteY31" fmla="*/ 5832 h 114359"/>
                <a:gd name="connsiteX32" fmla="*/ 41169 w 114359"/>
                <a:gd name="connsiteY32" fmla="*/ 5489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359" h="114359">
                  <a:moveTo>
                    <a:pt x="41284" y="5375"/>
                  </a:moveTo>
                  <a:lnTo>
                    <a:pt x="43800" y="5375"/>
                  </a:lnTo>
                  <a:lnTo>
                    <a:pt x="43800" y="0"/>
                  </a:lnTo>
                  <a:lnTo>
                    <a:pt x="0" y="0"/>
                  </a:lnTo>
                  <a:lnTo>
                    <a:pt x="0" y="5375"/>
                  </a:lnTo>
                  <a:cubicBezTo>
                    <a:pt x="0" y="5375"/>
                    <a:pt x="6061" y="5146"/>
                    <a:pt x="9835" y="7319"/>
                  </a:cubicBezTo>
                  <a:cubicBezTo>
                    <a:pt x="12694" y="8920"/>
                    <a:pt x="16353" y="12923"/>
                    <a:pt x="19784" y="17954"/>
                  </a:cubicBezTo>
                  <a:cubicBezTo>
                    <a:pt x="25159" y="25960"/>
                    <a:pt x="45401" y="59238"/>
                    <a:pt x="46430" y="61525"/>
                  </a:cubicBezTo>
                  <a:cubicBezTo>
                    <a:pt x="48374" y="65985"/>
                    <a:pt x="49746" y="69073"/>
                    <a:pt x="49746" y="76964"/>
                  </a:cubicBezTo>
                  <a:lnTo>
                    <a:pt x="49746" y="102580"/>
                  </a:lnTo>
                  <a:cubicBezTo>
                    <a:pt x="49746" y="112415"/>
                    <a:pt x="44371" y="112415"/>
                    <a:pt x="36824" y="112415"/>
                  </a:cubicBezTo>
                  <a:lnTo>
                    <a:pt x="36824" y="117790"/>
                  </a:lnTo>
                  <a:lnTo>
                    <a:pt x="88285" y="117790"/>
                  </a:lnTo>
                  <a:lnTo>
                    <a:pt x="88285" y="112415"/>
                  </a:lnTo>
                  <a:lnTo>
                    <a:pt x="84511" y="112415"/>
                  </a:lnTo>
                  <a:cubicBezTo>
                    <a:pt x="77421" y="112415"/>
                    <a:pt x="71589" y="111843"/>
                    <a:pt x="71589" y="102237"/>
                  </a:cubicBezTo>
                  <a:lnTo>
                    <a:pt x="71589" y="76964"/>
                  </a:lnTo>
                  <a:cubicBezTo>
                    <a:pt x="71589" y="72161"/>
                    <a:pt x="71589" y="67472"/>
                    <a:pt x="73762" y="62326"/>
                  </a:cubicBezTo>
                  <a:cubicBezTo>
                    <a:pt x="76392" y="56036"/>
                    <a:pt x="97548" y="20470"/>
                    <a:pt x="102580" y="14295"/>
                  </a:cubicBezTo>
                  <a:cubicBezTo>
                    <a:pt x="105897" y="10292"/>
                    <a:pt x="107154" y="9034"/>
                    <a:pt x="110357" y="7205"/>
                  </a:cubicBezTo>
                  <a:cubicBezTo>
                    <a:pt x="112529" y="6061"/>
                    <a:pt x="114359" y="5375"/>
                    <a:pt x="116418" y="5375"/>
                  </a:cubicBezTo>
                  <a:lnTo>
                    <a:pt x="120649" y="5375"/>
                  </a:lnTo>
                  <a:lnTo>
                    <a:pt x="120649" y="0"/>
                  </a:lnTo>
                  <a:cubicBezTo>
                    <a:pt x="120649" y="0"/>
                    <a:pt x="81881" y="0"/>
                    <a:pt x="81881" y="0"/>
                  </a:cubicBezTo>
                  <a:lnTo>
                    <a:pt x="81881" y="5375"/>
                  </a:lnTo>
                  <a:lnTo>
                    <a:pt x="85884" y="5375"/>
                  </a:lnTo>
                  <a:cubicBezTo>
                    <a:pt x="87599" y="5375"/>
                    <a:pt x="88171" y="6633"/>
                    <a:pt x="88171" y="8005"/>
                  </a:cubicBezTo>
                  <a:cubicBezTo>
                    <a:pt x="88171" y="9949"/>
                    <a:pt x="87485" y="12237"/>
                    <a:pt x="85998" y="15439"/>
                  </a:cubicBezTo>
                  <a:cubicBezTo>
                    <a:pt x="84969" y="17726"/>
                    <a:pt x="64384" y="54892"/>
                    <a:pt x="64384" y="54892"/>
                  </a:cubicBezTo>
                  <a:cubicBezTo>
                    <a:pt x="64384" y="54892"/>
                    <a:pt x="41627" y="15439"/>
                    <a:pt x="39911" y="11779"/>
                  </a:cubicBezTo>
                  <a:cubicBezTo>
                    <a:pt x="39454" y="10864"/>
                    <a:pt x="38082" y="8577"/>
                    <a:pt x="38196" y="7205"/>
                  </a:cubicBezTo>
                  <a:cubicBezTo>
                    <a:pt x="38310" y="6061"/>
                    <a:pt x="39568" y="5718"/>
                    <a:pt x="39225" y="5832"/>
                  </a:cubicBezTo>
                  <a:cubicBezTo>
                    <a:pt x="39225" y="5832"/>
                    <a:pt x="39911" y="5489"/>
                    <a:pt x="41169" y="548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70667CF-F785-4575-941F-57504CFAC3D0}"/>
                </a:ext>
              </a:extLst>
            </p:cNvPr>
            <p:cNvSpPr/>
            <p:nvPr/>
          </p:nvSpPr>
          <p:spPr>
            <a:xfrm>
              <a:off x="1433194" y="1931183"/>
              <a:ext cx="123891" cy="114359"/>
            </a:xfrm>
            <a:custGeom>
              <a:avLst/>
              <a:gdLst>
                <a:gd name="connsiteX0" fmla="*/ 43457 w 125795"/>
                <a:gd name="connsiteY0" fmla="*/ 112301 h 114359"/>
                <a:gd name="connsiteX1" fmla="*/ 43457 w 125795"/>
                <a:gd name="connsiteY1" fmla="*/ 117676 h 114359"/>
                <a:gd name="connsiteX2" fmla="*/ 0 w 125795"/>
                <a:gd name="connsiteY2" fmla="*/ 117676 h 114359"/>
                <a:gd name="connsiteX3" fmla="*/ 0 w 125795"/>
                <a:gd name="connsiteY3" fmla="*/ 112301 h 114359"/>
                <a:gd name="connsiteX4" fmla="*/ 13838 w 125795"/>
                <a:gd name="connsiteY4" fmla="*/ 99836 h 114359"/>
                <a:gd name="connsiteX5" fmla="*/ 13838 w 125795"/>
                <a:gd name="connsiteY5" fmla="*/ 0 h 114359"/>
                <a:gd name="connsiteX6" fmla="*/ 21157 w 125795"/>
                <a:gd name="connsiteY6" fmla="*/ 0 h 114359"/>
                <a:gd name="connsiteX7" fmla="*/ 102694 w 125795"/>
                <a:gd name="connsiteY7" fmla="*/ 84283 h 114359"/>
                <a:gd name="connsiteX8" fmla="*/ 102694 w 125795"/>
                <a:gd name="connsiteY8" fmla="*/ 16925 h 114359"/>
                <a:gd name="connsiteX9" fmla="*/ 87370 w 125795"/>
                <a:gd name="connsiteY9" fmla="*/ 5375 h 114359"/>
                <a:gd name="connsiteX10" fmla="*/ 87370 w 125795"/>
                <a:gd name="connsiteY10" fmla="*/ 0 h 114359"/>
                <a:gd name="connsiteX11" fmla="*/ 127510 w 125795"/>
                <a:gd name="connsiteY11" fmla="*/ 0 h 114359"/>
                <a:gd name="connsiteX12" fmla="*/ 127510 w 125795"/>
                <a:gd name="connsiteY12" fmla="*/ 5375 h 114359"/>
                <a:gd name="connsiteX13" fmla="*/ 114817 w 125795"/>
                <a:gd name="connsiteY13" fmla="*/ 16925 h 114359"/>
                <a:gd name="connsiteX14" fmla="*/ 114817 w 125795"/>
                <a:gd name="connsiteY14" fmla="*/ 117676 h 114359"/>
                <a:gd name="connsiteX15" fmla="*/ 106926 w 125795"/>
                <a:gd name="connsiteY15" fmla="*/ 117676 h 114359"/>
                <a:gd name="connsiteX16" fmla="*/ 25960 w 125795"/>
                <a:gd name="connsiteY16" fmla="*/ 34880 h 114359"/>
                <a:gd name="connsiteX17" fmla="*/ 25960 w 125795"/>
                <a:gd name="connsiteY17" fmla="*/ 99721 h 114359"/>
                <a:gd name="connsiteX18" fmla="*/ 39111 w 125795"/>
                <a:gd name="connsiteY18" fmla="*/ 112186 h 114359"/>
                <a:gd name="connsiteX19" fmla="*/ 43457 w 125795"/>
                <a:gd name="connsiteY19" fmla="*/ 112186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95" h="114359">
                  <a:moveTo>
                    <a:pt x="43457" y="112301"/>
                  </a:moveTo>
                  <a:lnTo>
                    <a:pt x="43457" y="117676"/>
                  </a:lnTo>
                  <a:lnTo>
                    <a:pt x="0" y="117676"/>
                  </a:lnTo>
                  <a:lnTo>
                    <a:pt x="0" y="112301"/>
                  </a:lnTo>
                  <a:cubicBezTo>
                    <a:pt x="6862" y="112301"/>
                    <a:pt x="13838" y="112873"/>
                    <a:pt x="13838" y="99836"/>
                  </a:cubicBezTo>
                  <a:lnTo>
                    <a:pt x="13838" y="0"/>
                  </a:lnTo>
                  <a:lnTo>
                    <a:pt x="21157" y="0"/>
                  </a:lnTo>
                  <a:cubicBezTo>
                    <a:pt x="34880" y="14181"/>
                    <a:pt x="100636" y="81995"/>
                    <a:pt x="102694" y="84283"/>
                  </a:cubicBezTo>
                  <a:lnTo>
                    <a:pt x="102694" y="16925"/>
                  </a:lnTo>
                  <a:cubicBezTo>
                    <a:pt x="102694" y="4918"/>
                    <a:pt x="93203" y="5375"/>
                    <a:pt x="87370" y="5375"/>
                  </a:cubicBezTo>
                  <a:lnTo>
                    <a:pt x="87370" y="0"/>
                  </a:lnTo>
                  <a:lnTo>
                    <a:pt x="127510" y="0"/>
                  </a:lnTo>
                  <a:lnTo>
                    <a:pt x="127510" y="5375"/>
                  </a:lnTo>
                  <a:cubicBezTo>
                    <a:pt x="121106" y="5375"/>
                    <a:pt x="114817" y="4918"/>
                    <a:pt x="114817" y="16925"/>
                  </a:cubicBezTo>
                  <a:lnTo>
                    <a:pt x="114817" y="117676"/>
                  </a:lnTo>
                  <a:lnTo>
                    <a:pt x="106926" y="117676"/>
                  </a:lnTo>
                  <a:lnTo>
                    <a:pt x="25960" y="34880"/>
                  </a:lnTo>
                  <a:lnTo>
                    <a:pt x="25960" y="99721"/>
                  </a:lnTo>
                  <a:cubicBezTo>
                    <a:pt x="25960" y="111043"/>
                    <a:pt x="32478" y="112186"/>
                    <a:pt x="39111" y="112186"/>
                  </a:cubicBezTo>
                  <a:lnTo>
                    <a:pt x="43457" y="1121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467B22A-3C17-4565-A20A-EA9F9C6B8059}"/>
                </a:ext>
              </a:extLst>
            </p:cNvPr>
            <p:cNvSpPr/>
            <p:nvPr/>
          </p:nvSpPr>
          <p:spPr>
            <a:xfrm>
              <a:off x="1262788" y="1931183"/>
              <a:ext cx="112628" cy="114359"/>
            </a:xfrm>
            <a:custGeom>
              <a:avLst/>
              <a:gdLst>
                <a:gd name="connsiteX0" fmla="*/ 83025 w 114359"/>
                <a:gd name="connsiteY0" fmla="*/ 5375 h 114359"/>
                <a:gd name="connsiteX1" fmla="*/ 93660 w 114359"/>
                <a:gd name="connsiteY1" fmla="*/ 13494 h 114359"/>
                <a:gd name="connsiteX2" fmla="*/ 93660 w 114359"/>
                <a:gd name="connsiteY2" fmla="*/ 64041 h 114359"/>
                <a:gd name="connsiteX3" fmla="*/ 85198 w 114359"/>
                <a:gd name="connsiteY3" fmla="*/ 100979 h 114359"/>
                <a:gd name="connsiteX4" fmla="*/ 64842 w 114359"/>
                <a:gd name="connsiteY4" fmla="*/ 108870 h 114359"/>
                <a:gd name="connsiteX5" fmla="*/ 46544 w 114359"/>
                <a:gd name="connsiteY5" fmla="*/ 102923 h 114359"/>
                <a:gd name="connsiteX6" fmla="*/ 34994 w 114359"/>
                <a:gd name="connsiteY6" fmla="*/ 66214 h 114359"/>
                <a:gd name="connsiteX7" fmla="*/ 34994 w 114359"/>
                <a:gd name="connsiteY7" fmla="*/ 13494 h 114359"/>
                <a:gd name="connsiteX8" fmla="*/ 48031 w 114359"/>
                <a:gd name="connsiteY8" fmla="*/ 5375 h 114359"/>
                <a:gd name="connsiteX9" fmla="*/ 48031 w 114359"/>
                <a:gd name="connsiteY9" fmla="*/ 0 h 114359"/>
                <a:gd name="connsiteX10" fmla="*/ 0 w 114359"/>
                <a:gd name="connsiteY10" fmla="*/ 0 h 114359"/>
                <a:gd name="connsiteX11" fmla="*/ 0 w 114359"/>
                <a:gd name="connsiteY11" fmla="*/ 5375 h 114359"/>
                <a:gd name="connsiteX12" fmla="*/ 2745 w 114359"/>
                <a:gd name="connsiteY12" fmla="*/ 5375 h 114359"/>
                <a:gd name="connsiteX13" fmla="*/ 13151 w 114359"/>
                <a:gd name="connsiteY13" fmla="*/ 13494 h 114359"/>
                <a:gd name="connsiteX14" fmla="*/ 13151 w 114359"/>
                <a:gd name="connsiteY14" fmla="*/ 67129 h 114359"/>
                <a:gd name="connsiteX15" fmla="*/ 27103 w 114359"/>
                <a:gd name="connsiteY15" fmla="*/ 108413 h 114359"/>
                <a:gd name="connsiteX16" fmla="*/ 61754 w 114359"/>
                <a:gd name="connsiteY16" fmla="*/ 119277 h 114359"/>
                <a:gd name="connsiteX17" fmla="*/ 94232 w 114359"/>
                <a:gd name="connsiteY17" fmla="*/ 108070 h 114359"/>
                <a:gd name="connsiteX18" fmla="*/ 109099 w 114359"/>
                <a:gd name="connsiteY18" fmla="*/ 61297 h 114359"/>
                <a:gd name="connsiteX19" fmla="*/ 109099 w 114359"/>
                <a:gd name="connsiteY19" fmla="*/ 13609 h 114359"/>
                <a:gd name="connsiteX20" fmla="*/ 122136 w 114359"/>
                <a:gd name="connsiteY20" fmla="*/ 5489 h 114359"/>
                <a:gd name="connsiteX21" fmla="*/ 122136 w 114359"/>
                <a:gd name="connsiteY21" fmla="*/ 114 h 114359"/>
                <a:gd name="connsiteX22" fmla="*/ 80394 w 114359"/>
                <a:gd name="connsiteY22" fmla="*/ 114 h 114359"/>
                <a:gd name="connsiteX23" fmla="*/ 80394 w 114359"/>
                <a:gd name="connsiteY23" fmla="*/ 5489 h 114359"/>
                <a:gd name="connsiteX24" fmla="*/ 83025 w 114359"/>
                <a:gd name="connsiteY24" fmla="*/ 5489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59" h="114359">
                  <a:moveTo>
                    <a:pt x="83025" y="5375"/>
                  </a:moveTo>
                  <a:cubicBezTo>
                    <a:pt x="86913" y="5375"/>
                    <a:pt x="93660" y="6519"/>
                    <a:pt x="93660" y="13494"/>
                  </a:cubicBezTo>
                  <a:lnTo>
                    <a:pt x="93660" y="64041"/>
                  </a:lnTo>
                  <a:cubicBezTo>
                    <a:pt x="93660" y="80166"/>
                    <a:pt x="92974" y="93203"/>
                    <a:pt x="85198" y="100979"/>
                  </a:cubicBezTo>
                  <a:cubicBezTo>
                    <a:pt x="77993" y="108070"/>
                    <a:pt x="68615" y="108870"/>
                    <a:pt x="64842" y="108870"/>
                  </a:cubicBezTo>
                  <a:cubicBezTo>
                    <a:pt x="59352" y="108870"/>
                    <a:pt x="52948" y="108184"/>
                    <a:pt x="46544" y="102923"/>
                  </a:cubicBezTo>
                  <a:cubicBezTo>
                    <a:pt x="40712" y="98006"/>
                    <a:pt x="34994" y="90229"/>
                    <a:pt x="34994" y="66214"/>
                  </a:cubicBezTo>
                  <a:lnTo>
                    <a:pt x="34994" y="13494"/>
                  </a:lnTo>
                  <a:cubicBezTo>
                    <a:pt x="34994" y="5832"/>
                    <a:pt x="38653" y="5375"/>
                    <a:pt x="48031" y="5375"/>
                  </a:cubicBezTo>
                  <a:lnTo>
                    <a:pt x="48031" y="0"/>
                  </a:lnTo>
                  <a:lnTo>
                    <a:pt x="0" y="0"/>
                  </a:lnTo>
                  <a:lnTo>
                    <a:pt x="0" y="5375"/>
                  </a:lnTo>
                  <a:lnTo>
                    <a:pt x="2745" y="5375"/>
                  </a:lnTo>
                  <a:cubicBezTo>
                    <a:pt x="6633" y="5375"/>
                    <a:pt x="13151" y="6519"/>
                    <a:pt x="13151" y="13494"/>
                  </a:cubicBezTo>
                  <a:lnTo>
                    <a:pt x="13151" y="67129"/>
                  </a:lnTo>
                  <a:cubicBezTo>
                    <a:pt x="13151" y="86684"/>
                    <a:pt x="17497" y="99836"/>
                    <a:pt x="27103" y="108413"/>
                  </a:cubicBezTo>
                  <a:cubicBezTo>
                    <a:pt x="39111" y="119277"/>
                    <a:pt x="55007" y="119277"/>
                    <a:pt x="61754" y="119277"/>
                  </a:cubicBezTo>
                  <a:cubicBezTo>
                    <a:pt x="70788" y="119277"/>
                    <a:pt x="82682" y="118019"/>
                    <a:pt x="94232" y="108070"/>
                  </a:cubicBezTo>
                  <a:cubicBezTo>
                    <a:pt x="107269" y="96748"/>
                    <a:pt x="109099" y="78908"/>
                    <a:pt x="109099" y="61297"/>
                  </a:cubicBezTo>
                  <a:lnTo>
                    <a:pt x="109099" y="13609"/>
                  </a:lnTo>
                  <a:cubicBezTo>
                    <a:pt x="109099" y="6061"/>
                    <a:pt x="112872" y="5489"/>
                    <a:pt x="122136" y="5489"/>
                  </a:cubicBezTo>
                  <a:lnTo>
                    <a:pt x="122136" y="114"/>
                  </a:lnTo>
                  <a:lnTo>
                    <a:pt x="80394" y="114"/>
                  </a:lnTo>
                  <a:lnTo>
                    <a:pt x="80394" y="5489"/>
                  </a:lnTo>
                  <a:lnTo>
                    <a:pt x="83025" y="548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FF37D79-D850-4051-AA5F-756F6ADDD3EE}"/>
                </a:ext>
              </a:extLst>
            </p:cNvPr>
            <p:cNvSpPr/>
            <p:nvPr/>
          </p:nvSpPr>
          <p:spPr>
            <a:xfrm>
              <a:off x="2373528" y="1931068"/>
              <a:ext cx="101365" cy="114359"/>
            </a:xfrm>
            <a:custGeom>
              <a:avLst/>
              <a:gdLst>
                <a:gd name="connsiteX0" fmla="*/ 28704 w 102923"/>
                <a:gd name="connsiteY0" fmla="*/ 112415 h 114359"/>
                <a:gd name="connsiteX1" fmla="*/ 28704 w 102923"/>
                <a:gd name="connsiteY1" fmla="*/ 117790 h 114359"/>
                <a:gd name="connsiteX2" fmla="*/ 80509 w 102923"/>
                <a:gd name="connsiteY2" fmla="*/ 117790 h 114359"/>
                <a:gd name="connsiteX3" fmla="*/ 80509 w 102923"/>
                <a:gd name="connsiteY3" fmla="*/ 112415 h 114359"/>
                <a:gd name="connsiteX4" fmla="*/ 76163 w 102923"/>
                <a:gd name="connsiteY4" fmla="*/ 112415 h 114359"/>
                <a:gd name="connsiteX5" fmla="*/ 63812 w 102923"/>
                <a:gd name="connsiteY5" fmla="*/ 104524 h 114359"/>
                <a:gd name="connsiteX6" fmla="*/ 63812 w 102923"/>
                <a:gd name="connsiteY6" fmla="*/ 10635 h 114359"/>
                <a:gd name="connsiteX7" fmla="*/ 86913 w 102923"/>
                <a:gd name="connsiteY7" fmla="*/ 10635 h 114359"/>
                <a:gd name="connsiteX8" fmla="*/ 99721 w 102923"/>
                <a:gd name="connsiteY8" fmla="*/ 24130 h 114359"/>
                <a:gd name="connsiteX9" fmla="*/ 106011 w 102923"/>
                <a:gd name="connsiteY9" fmla="*/ 24130 h 114359"/>
                <a:gd name="connsiteX10" fmla="*/ 102580 w 102923"/>
                <a:gd name="connsiteY10" fmla="*/ 0 h 114359"/>
                <a:gd name="connsiteX11" fmla="*/ 3431 w 102923"/>
                <a:gd name="connsiteY11" fmla="*/ 0 h 114359"/>
                <a:gd name="connsiteX12" fmla="*/ 0 w 102923"/>
                <a:gd name="connsiteY12" fmla="*/ 24130 h 114359"/>
                <a:gd name="connsiteX13" fmla="*/ 6290 w 102923"/>
                <a:gd name="connsiteY13" fmla="*/ 24130 h 114359"/>
                <a:gd name="connsiteX14" fmla="*/ 19098 w 102923"/>
                <a:gd name="connsiteY14" fmla="*/ 10635 h 114359"/>
                <a:gd name="connsiteX15" fmla="*/ 42198 w 102923"/>
                <a:gd name="connsiteY15" fmla="*/ 10635 h 114359"/>
                <a:gd name="connsiteX16" fmla="*/ 42198 w 102923"/>
                <a:gd name="connsiteY16" fmla="*/ 104639 h 114359"/>
                <a:gd name="connsiteX17" fmla="*/ 32020 w 102923"/>
                <a:gd name="connsiteY17" fmla="*/ 112301 h 114359"/>
                <a:gd name="connsiteX18" fmla="*/ 28933 w 102923"/>
                <a:gd name="connsiteY18" fmla="*/ 112301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923" h="114359">
                  <a:moveTo>
                    <a:pt x="28704" y="112415"/>
                  </a:moveTo>
                  <a:lnTo>
                    <a:pt x="28704" y="117790"/>
                  </a:lnTo>
                  <a:lnTo>
                    <a:pt x="80509" y="117790"/>
                  </a:lnTo>
                  <a:lnTo>
                    <a:pt x="80509" y="112415"/>
                  </a:lnTo>
                  <a:lnTo>
                    <a:pt x="76163" y="112415"/>
                  </a:lnTo>
                  <a:cubicBezTo>
                    <a:pt x="69759" y="112415"/>
                    <a:pt x="63812" y="111843"/>
                    <a:pt x="63812" y="104524"/>
                  </a:cubicBezTo>
                  <a:lnTo>
                    <a:pt x="63812" y="10635"/>
                  </a:lnTo>
                  <a:lnTo>
                    <a:pt x="86913" y="10635"/>
                  </a:lnTo>
                  <a:cubicBezTo>
                    <a:pt x="97320" y="10635"/>
                    <a:pt x="98578" y="16239"/>
                    <a:pt x="99721" y="24130"/>
                  </a:cubicBezTo>
                  <a:lnTo>
                    <a:pt x="106011" y="24130"/>
                  </a:lnTo>
                  <a:lnTo>
                    <a:pt x="102580" y="0"/>
                  </a:lnTo>
                  <a:lnTo>
                    <a:pt x="3431" y="0"/>
                  </a:lnTo>
                  <a:lnTo>
                    <a:pt x="0" y="24130"/>
                  </a:lnTo>
                  <a:lnTo>
                    <a:pt x="6290" y="24130"/>
                  </a:lnTo>
                  <a:cubicBezTo>
                    <a:pt x="7433" y="16239"/>
                    <a:pt x="8577" y="10635"/>
                    <a:pt x="19098" y="10635"/>
                  </a:cubicBezTo>
                  <a:lnTo>
                    <a:pt x="42198" y="10635"/>
                  </a:lnTo>
                  <a:lnTo>
                    <a:pt x="42198" y="104639"/>
                  </a:lnTo>
                  <a:cubicBezTo>
                    <a:pt x="42198" y="111271"/>
                    <a:pt x="39225" y="112301"/>
                    <a:pt x="32020" y="112301"/>
                  </a:cubicBezTo>
                  <a:lnTo>
                    <a:pt x="28933" y="1123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4AA68BC-185D-4A19-8496-17E60B62D677}"/>
                </a:ext>
              </a:extLst>
            </p:cNvPr>
            <p:cNvSpPr/>
            <p:nvPr/>
          </p:nvSpPr>
          <p:spPr>
            <a:xfrm>
              <a:off x="2000840" y="1931183"/>
              <a:ext cx="112628" cy="114359"/>
            </a:xfrm>
            <a:custGeom>
              <a:avLst/>
              <a:gdLst>
                <a:gd name="connsiteX0" fmla="*/ 114131 w 114359"/>
                <a:gd name="connsiteY0" fmla="*/ 112072 h 114359"/>
                <a:gd name="connsiteX1" fmla="*/ 97663 w 114359"/>
                <a:gd name="connsiteY1" fmla="*/ 102008 h 114359"/>
                <a:gd name="connsiteX2" fmla="*/ 69873 w 114359"/>
                <a:gd name="connsiteY2" fmla="*/ 68501 h 114359"/>
                <a:gd name="connsiteX3" fmla="*/ 65299 w 114359"/>
                <a:gd name="connsiteY3" fmla="*/ 62783 h 114359"/>
                <a:gd name="connsiteX4" fmla="*/ 84969 w 114359"/>
                <a:gd name="connsiteY4" fmla="*/ 28475 h 114359"/>
                <a:gd name="connsiteX5" fmla="*/ 74219 w 114359"/>
                <a:gd name="connsiteY5" fmla="*/ 6976 h 114359"/>
                <a:gd name="connsiteX6" fmla="*/ 45401 w 114359"/>
                <a:gd name="connsiteY6" fmla="*/ 0 h 114359"/>
                <a:gd name="connsiteX7" fmla="*/ 114 w 114359"/>
                <a:gd name="connsiteY7" fmla="*/ 0 h 114359"/>
                <a:gd name="connsiteX8" fmla="*/ 114 w 114359"/>
                <a:gd name="connsiteY8" fmla="*/ 5375 h 114359"/>
                <a:gd name="connsiteX9" fmla="*/ 2630 w 114359"/>
                <a:gd name="connsiteY9" fmla="*/ 5375 h 114359"/>
                <a:gd name="connsiteX10" fmla="*/ 13266 w 114359"/>
                <a:gd name="connsiteY10" fmla="*/ 13494 h 114359"/>
                <a:gd name="connsiteX11" fmla="*/ 13266 w 114359"/>
                <a:gd name="connsiteY11" fmla="*/ 104639 h 114359"/>
                <a:gd name="connsiteX12" fmla="*/ 2859 w 114359"/>
                <a:gd name="connsiteY12" fmla="*/ 112415 h 114359"/>
                <a:gd name="connsiteX13" fmla="*/ 0 w 114359"/>
                <a:gd name="connsiteY13" fmla="*/ 112415 h 114359"/>
                <a:gd name="connsiteX14" fmla="*/ 0 w 114359"/>
                <a:gd name="connsiteY14" fmla="*/ 117790 h 114359"/>
                <a:gd name="connsiteX15" fmla="*/ 51805 w 114359"/>
                <a:gd name="connsiteY15" fmla="*/ 117790 h 114359"/>
                <a:gd name="connsiteX16" fmla="*/ 51805 w 114359"/>
                <a:gd name="connsiteY16" fmla="*/ 112415 h 114359"/>
                <a:gd name="connsiteX17" fmla="*/ 46773 w 114359"/>
                <a:gd name="connsiteY17" fmla="*/ 112415 h 114359"/>
                <a:gd name="connsiteX18" fmla="*/ 35108 w 114359"/>
                <a:gd name="connsiteY18" fmla="*/ 104524 h 114359"/>
                <a:gd name="connsiteX19" fmla="*/ 35108 w 114359"/>
                <a:gd name="connsiteY19" fmla="*/ 70102 h 114359"/>
                <a:gd name="connsiteX20" fmla="*/ 48946 w 114359"/>
                <a:gd name="connsiteY20" fmla="*/ 70102 h 114359"/>
                <a:gd name="connsiteX21" fmla="*/ 64384 w 114359"/>
                <a:gd name="connsiteY21" fmla="*/ 91830 h 114359"/>
                <a:gd name="connsiteX22" fmla="*/ 85769 w 114359"/>
                <a:gd name="connsiteY22" fmla="*/ 114588 h 114359"/>
                <a:gd name="connsiteX23" fmla="*/ 102580 w 114359"/>
                <a:gd name="connsiteY23" fmla="*/ 117790 h 114359"/>
                <a:gd name="connsiteX24" fmla="*/ 118133 w 114359"/>
                <a:gd name="connsiteY24" fmla="*/ 117790 h 114359"/>
                <a:gd name="connsiteX25" fmla="*/ 118133 w 114359"/>
                <a:gd name="connsiteY25" fmla="*/ 112530 h 114359"/>
                <a:gd name="connsiteX26" fmla="*/ 114016 w 114359"/>
                <a:gd name="connsiteY26" fmla="*/ 112072 h 114359"/>
                <a:gd name="connsiteX27" fmla="*/ 56150 w 114359"/>
                <a:gd name="connsiteY27" fmla="*/ 58094 h 114359"/>
                <a:gd name="connsiteX28" fmla="*/ 45972 w 114359"/>
                <a:gd name="connsiteY28" fmla="*/ 60496 h 114359"/>
                <a:gd name="connsiteX29" fmla="*/ 35108 w 114359"/>
                <a:gd name="connsiteY29" fmla="*/ 60496 h 114359"/>
                <a:gd name="connsiteX30" fmla="*/ 35108 w 114359"/>
                <a:gd name="connsiteY30" fmla="*/ 9606 h 114359"/>
                <a:gd name="connsiteX31" fmla="*/ 42427 w 114359"/>
                <a:gd name="connsiteY31" fmla="*/ 9606 h 114359"/>
                <a:gd name="connsiteX32" fmla="*/ 64499 w 114359"/>
                <a:gd name="connsiteY32" fmla="*/ 36138 h 114359"/>
                <a:gd name="connsiteX33" fmla="*/ 56036 w 114359"/>
                <a:gd name="connsiteY33" fmla="*/ 58094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4359" h="114359">
                  <a:moveTo>
                    <a:pt x="114131" y="112072"/>
                  </a:moveTo>
                  <a:cubicBezTo>
                    <a:pt x="111729" y="111615"/>
                    <a:pt x="105782" y="110471"/>
                    <a:pt x="97663" y="102008"/>
                  </a:cubicBezTo>
                  <a:cubicBezTo>
                    <a:pt x="89886" y="93889"/>
                    <a:pt x="81081" y="82567"/>
                    <a:pt x="69873" y="68501"/>
                  </a:cubicBezTo>
                  <a:cubicBezTo>
                    <a:pt x="69873" y="68501"/>
                    <a:pt x="66328" y="64041"/>
                    <a:pt x="65299" y="62783"/>
                  </a:cubicBezTo>
                  <a:cubicBezTo>
                    <a:pt x="79022" y="51347"/>
                    <a:pt x="84969" y="41055"/>
                    <a:pt x="84969" y="28475"/>
                  </a:cubicBezTo>
                  <a:cubicBezTo>
                    <a:pt x="84969" y="17040"/>
                    <a:pt x="77879" y="9492"/>
                    <a:pt x="74219" y="6976"/>
                  </a:cubicBezTo>
                  <a:cubicBezTo>
                    <a:pt x="65413" y="1029"/>
                    <a:pt x="54778" y="229"/>
                    <a:pt x="45401" y="0"/>
                  </a:cubicBezTo>
                  <a:lnTo>
                    <a:pt x="114" y="0"/>
                  </a:lnTo>
                  <a:lnTo>
                    <a:pt x="114" y="5375"/>
                  </a:lnTo>
                  <a:lnTo>
                    <a:pt x="2630" y="5375"/>
                  </a:lnTo>
                  <a:cubicBezTo>
                    <a:pt x="6404" y="5375"/>
                    <a:pt x="13266" y="6519"/>
                    <a:pt x="13266" y="13494"/>
                  </a:cubicBezTo>
                  <a:lnTo>
                    <a:pt x="13266" y="104639"/>
                  </a:lnTo>
                  <a:cubicBezTo>
                    <a:pt x="13266" y="111386"/>
                    <a:pt x="10178" y="112415"/>
                    <a:pt x="2859" y="112415"/>
                  </a:cubicBezTo>
                  <a:lnTo>
                    <a:pt x="0" y="112415"/>
                  </a:lnTo>
                  <a:lnTo>
                    <a:pt x="0" y="117790"/>
                  </a:lnTo>
                  <a:lnTo>
                    <a:pt x="51805" y="117790"/>
                  </a:lnTo>
                  <a:lnTo>
                    <a:pt x="51805" y="112415"/>
                  </a:lnTo>
                  <a:lnTo>
                    <a:pt x="46773" y="112415"/>
                  </a:lnTo>
                  <a:cubicBezTo>
                    <a:pt x="40712" y="112415"/>
                    <a:pt x="35108" y="111615"/>
                    <a:pt x="35108" y="104524"/>
                  </a:cubicBezTo>
                  <a:lnTo>
                    <a:pt x="35108" y="70102"/>
                  </a:lnTo>
                  <a:lnTo>
                    <a:pt x="48946" y="70102"/>
                  </a:lnTo>
                  <a:lnTo>
                    <a:pt x="64384" y="91830"/>
                  </a:lnTo>
                  <a:cubicBezTo>
                    <a:pt x="73419" y="104181"/>
                    <a:pt x="79137" y="111043"/>
                    <a:pt x="85769" y="114588"/>
                  </a:cubicBezTo>
                  <a:cubicBezTo>
                    <a:pt x="90001" y="116875"/>
                    <a:pt x="94118" y="117790"/>
                    <a:pt x="102580" y="117790"/>
                  </a:cubicBezTo>
                  <a:lnTo>
                    <a:pt x="118133" y="117790"/>
                  </a:lnTo>
                  <a:lnTo>
                    <a:pt x="118133" y="112530"/>
                  </a:lnTo>
                  <a:cubicBezTo>
                    <a:pt x="115274" y="112301"/>
                    <a:pt x="114016" y="112072"/>
                    <a:pt x="114016" y="112072"/>
                  </a:cubicBezTo>
                  <a:close/>
                  <a:moveTo>
                    <a:pt x="56150" y="58094"/>
                  </a:moveTo>
                  <a:cubicBezTo>
                    <a:pt x="53634" y="59810"/>
                    <a:pt x="51919" y="60496"/>
                    <a:pt x="45972" y="60496"/>
                  </a:cubicBezTo>
                  <a:lnTo>
                    <a:pt x="35108" y="60496"/>
                  </a:lnTo>
                  <a:lnTo>
                    <a:pt x="35108" y="9606"/>
                  </a:lnTo>
                  <a:lnTo>
                    <a:pt x="42427" y="9606"/>
                  </a:lnTo>
                  <a:cubicBezTo>
                    <a:pt x="50547" y="9606"/>
                    <a:pt x="64499" y="14981"/>
                    <a:pt x="64499" y="36138"/>
                  </a:cubicBezTo>
                  <a:cubicBezTo>
                    <a:pt x="64499" y="49746"/>
                    <a:pt x="59238" y="55693"/>
                    <a:pt x="56036" y="5809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92634A48-BF8D-474F-9337-92ECED45936E}"/>
                </a:ext>
              </a:extLst>
            </p:cNvPr>
            <p:cNvSpPr/>
            <p:nvPr/>
          </p:nvSpPr>
          <p:spPr>
            <a:xfrm>
              <a:off x="1709809" y="1931183"/>
              <a:ext cx="123891" cy="114359"/>
            </a:xfrm>
            <a:custGeom>
              <a:avLst/>
              <a:gdLst>
                <a:gd name="connsiteX0" fmla="*/ 126138 w 125795"/>
                <a:gd name="connsiteY0" fmla="*/ 5375 h 114359"/>
                <a:gd name="connsiteX1" fmla="*/ 126138 w 125795"/>
                <a:gd name="connsiteY1" fmla="*/ 0 h 114359"/>
                <a:gd name="connsiteX2" fmla="*/ 86913 w 125795"/>
                <a:gd name="connsiteY2" fmla="*/ 0 h 114359"/>
                <a:gd name="connsiteX3" fmla="*/ 86913 w 125795"/>
                <a:gd name="connsiteY3" fmla="*/ 5375 h 114359"/>
                <a:gd name="connsiteX4" fmla="*/ 91373 w 125795"/>
                <a:gd name="connsiteY4" fmla="*/ 5375 h 114359"/>
                <a:gd name="connsiteX5" fmla="*/ 94461 w 125795"/>
                <a:gd name="connsiteY5" fmla="*/ 7662 h 114359"/>
                <a:gd name="connsiteX6" fmla="*/ 93203 w 125795"/>
                <a:gd name="connsiteY6" fmla="*/ 15439 h 114359"/>
                <a:gd name="connsiteX7" fmla="*/ 65413 w 125795"/>
                <a:gd name="connsiteY7" fmla="*/ 86227 h 114359"/>
                <a:gd name="connsiteX8" fmla="*/ 37395 w 125795"/>
                <a:gd name="connsiteY8" fmla="*/ 11779 h 114359"/>
                <a:gd name="connsiteX9" fmla="*/ 36709 w 125795"/>
                <a:gd name="connsiteY9" fmla="*/ 7548 h 114359"/>
                <a:gd name="connsiteX10" fmla="*/ 40026 w 125795"/>
                <a:gd name="connsiteY10" fmla="*/ 5375 h 114359"/>
                <a:gd name="connsiteX11" fmla="*/ 44486 w 125795"/>
                <a:gd name="connsiteY11" fmla="*/ 5375 h 114359"/>
                <a:gd name="connsiteX12" fmla="*/ 44486 w 125795"/>
                <a:gd name="connsiteY12" fmla="*/ 0 h 114359"/>
                <a:gd name="connsiteX13" fmla="*/ 0 w 125795"/>
                <a:gd name="connsiteY13" fmla="*/ 0 h 114359"/>
                <a:gd name="connsiteX14" fmla="*/ 0 w 125795"/>
                <a:gd name="connsiteY14" fmla="*/ 5375 h 114359"/>
                <a:gd name="connsiteX15" fmla="*/ 9263 w 125795"/>
                <a:gd name="connsiteY15" fmla="*/ 7433 h 114359"/>
                <a:gd name="connsiteX16" fmla="*/ 16239 w 125795"/>
                <a:gd name="connsiteY16" fmla="*/ 18069 h 114359"/>
                <a:gd name="connsiteX17" fmla="*/ 58438 w 125795"/>
                <a:gd name="connsiteY17" fmla="*/ 119048 h 114359"/>
                <a:gd name="connsiteX18" fmla="*/ 63355 w 125795"/>
                <a:gd name="connsiteY18" fmla="*/ 119048 h 114359"/>
                <a:gd name="connsiteX19" fmla="*/ 109899 w 125795"/>
                <a:gd name="connsiteY19" fmla="*/ 14409 h 114359"/>
                <a:gd name="connsiteX20" fmla="*/ 122136 w 125795"/>
                <a:gd name="connsiteY20" fmla="*/ 5489 h 114359"/>
                <a:gd name="connsiteX21" fmla="*/ 126481 w 125795"/>
                <a:gd name="connsiteY21" fmla="*/ 5489 h 1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5795" h="114359">
                  <a:moveTo>
                    <a:pt x="126138" y="5375"/>
                  </a:moveTo>
                  <a:lnTo>
                    <a:pt x="126138" y="0"/>
                  </a:lnTo>
                  <a:lnTo>
                    <a:pt x="86913" y="0"/>
                  </a:lnTo>
                  <a:lnTo>
                    <a:pt x="86913" y="5375"/>
                  </a:lnTo>
                  <a:lnTo>
                    <a:pt x="91373" y="5375"/>
                  </a:lnTo>
                  <a:cubicBezTo>
                    <a:pt x="92860" y="5375"/>
                    <a:pt x="94232" y="6290"/>
                    <a:pt x="94461" y="7662"/>
                  </a:cubicBezTo>
                  <a:cubicBezTo>
                    <a:pt x="94804" y="9492"/>
                    <a:pt x="94003" y="12580"/>
                    <a:pt x="93203" y="15439"/>
                  </a:cubicBezTo>
                  <a:cubicBezTo>
                    <a:pt x="93203" y="15439"/>
                    <a:pt x="66786" y="82796"/>
                    <a:pt x="65413" y="86227"/>
                  </a:cubicBezTo>
                  <a:cubicBezTo>
                    <a:pt x="64270" y="83368"/>
                    <a:pt x="37395" y="11779"/>
                    <a:pt x="37395" y="11779"/>
                  </a:cubicBezTo>
                  <a:cubicBezTo>
                    <a:pt x="37167" y="10979"/>
                    <a:pt x="36138" y="8920"/>
                    <a:pt x="36709" y="7548"/>
                  </a:cubicBezTo>
                  <a:cubicBezTo>
                    <a:pt x="36938" y="6976"/>
                    <a:pt x="37853" y="5489"/>
                    <a:pt x="40026" y="5375"/>
                  </a:cubicBezTo>
                  <a:lnTo>
                    <a:pt x="44486" y="5375"/>
                  </a:lnTo>
                  <a:lnTo>
                    <a:pt x="44486" y="0"/>
                  </a:lnTo>
                  <a:lnTo>
                    <a:pt x="0" y="0"/>
                  </a:lnTo>
                  <a:lnTo>
                    <a:pt x="0" y="5375"/>
                  </a:lnTo>
                  <a:cubicBezTo>
                    <a:pt x="0" y="5375"/>
                    <a:pt x="6061" y="5375"/>
                    <a:pt x="9263" y="7433"/>
                  </a:cubicBezTo>
                  <a:cubicBezTo>
                    <a:pt x="11893" y="9034"/>
                    <a:pt x="14295" y="12923"/>
                    <a:pt x="16239" y="18069"/>
                  </a:cubicBezTo>
                  <a:lnTo>
                    <a:pt x="58438" y="119048"/>
                  </a:lnTo>
                  <a:lnTo>
                    <a:pt x="63355" y="119048"/>
                  </a:lnTo>
                  <a:lnTo>
                    <a:pt x="109899" y="14409"/>
                  </a:lnTo>
                  <a:cubicBezTo>
                    <a:pt x="109899" y="14409"/>
                    <a:pt x="114016" y="5375"/>
                    <a:pt x="122136" y="5489"/>
                  </a:cubicBezTo>
                  <a:lnTo>
                    <a:pt x="126481" y="548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DEE2E7FA-7AAD-489E-9245-8F2146E1A82A}"/>
              </a:ext>
            </a:extLst>
          </p:cNvPr>
          <p:cNvSpPr/>
          <p:nvPr/>
        </p:nvSpPr>
        <p:spPr>
          <a:xfrm>
            <a:off x="0" y="2577426"/>
            <a:ext cx="3584245" cy="127876"/>
          </a:xfrm>
          <a:custGeom>
            <a:avLst/>
            <a:gdLst>
              <a:gd name="connsiteX0" fmla="*/ 0 w 3899646"/>
              <a:gd name="connsiteY0" fmla="*/ 0 h 125795"/>
              <a:gd name="connsiteX1" fmla="*/ 3905136 w 3899646"/>
              <a:gd name="connsiteY1" fmla="*/ 0 h 125795"/>
              <a:gd name="connsiteX2" fmla="*/ 3905136 w 3899646"/>
              <a:gd name="connsiteY2" fmla="*/ 129683 h 125795"/>
              <a:gd name="connsiteX3" fmla="*/ 0 w 3899646"/>
              <a:gd name="connsiteY3" fmla="*/ 129683 h 12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9646" h="125795">
                <a:moveTo>
                  <a:pt x="0" y="0"/>
                </a:moveTo>
                <a:lnTo>
                  <a:pt x="3905136" y="0"/>
                </a:lnTo>
                <a:lnTo>
                  <a:pt x="3905136" y="129683"/>
                </a:lnTo>
                <a:lnTo>
                  <a:pt x="0" y="129683"/>
                </a:lnTo>
                <a:close/>
              </a:path>
            </a:pathLst>
          </a:custGeom>
          <a:solidFill>
            <a:srgbClr val="5E89C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C5ADE3F-75C4-4E98-A58A-039F6CF2B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0" t="5556" r="24924" b="5541"/>
          <a:stretch/>
        </p:blipFill>
        <p:spPr>
          <a:xfrm>
            <a:off x="3584245" y="1049"/>
            <a:ext cx="5559755" cy="68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6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31146-6074-41DC-94BC-708D46AC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995B09-EDEA-409A-841A-ED77BD019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D6357-B4B3-4BD8-9E8C-25B40C71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F7D-DD1C-4850-BB0F-E56F7F58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E2E7-B345-4AB2-B75F-1ED2D763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52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D246A-9329-41D2-B538-43DB6193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874EC-1FA3-4FF4-B69B-8050F326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A6743-393B-476A-9A67-90B9B228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5793E-A1FC-40DD-86A7-937FBB03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ACF76-0160-4FFF-B5A7-0B49AC65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08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C624-8CBE-4D7A-BD86-0934FB1F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27F79-7680-4E0B-A14D-8888DD54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0DBCB-FF54-4E17-A04D-FA3AC5E7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BE6E8-C91D-4850-88F8-101A0882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0DE83-8FE9-4343-AC02-27D8271A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65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3D31D-1B38-4F69-BD78-A95AFC71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9CE57-D2DB-426D-A9E7-D18B82FEA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E03D9-8891-40DC-BA6A-F5567533B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74271D-23F9-40E7-AD53-A1838857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EBEE0-2B99-4DBE-9B67-183B7C1A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881D8-E6B2-4305-BECD-104A573C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15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DCBD4-735A-4394-BA29-7ED3FDC8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480F3-CC11-4AB8-97E9-2D7484CE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B0AC9-D008-4419-92A7-6CB47FA9A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BD53CA-B025-47DB-A8D6-15F3C553B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1484C3-B469-41AA-A3E6-7CC036756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F415AB-700C-4EEB-8848-108870A2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AECB-63A3-40AD-9CD3-49C7B48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94CE9D-E3BC-4569-BCD3-CD620479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2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33C3-46A8-4120-957C-5F357DC3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B3F6A-E80C-4877-975E-0C26AFD7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28E9F8-FA49-4CDE-8F9A-825D0BC8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B702C-02FA-43A8-B244-FBF7156D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19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877A58-BB74-43CA-B0D2-CEDFC4B5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C527D-EFF0-453C-9943-04F2381B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A744F-AEE3-4FC2-A343-E7C9CCB9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80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ACA8D-6BE1-4EB0-911C-8F5BAE6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3BB37-09D4-426C-B2E4-EB95DB2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9993B5-7BB3-41CE-BAA9-409338419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5E6F54-133A-4990-9FB1-40256F15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5D47E-0E52-4E6A-B476-7A91DFBD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60CE2-939E-4B30-A1CD-3EC32DB3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9E25B-9E6D-4D8D-933F-BE9785C2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B78FB5-7447-4132-B97D-E4CDE9F9E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4DA56-20F7-4FCC-8C55-42EEFF2BD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A7F09D-9FA6-4920-8408-4E60EF4A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0CB210-71A8-41A6-9DEE-4ACFFC4D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3699B-1A0A-441E-B327-5EB8145E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58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CC843-CEB4-432C-A990-5437332C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1AF5F6-E13D-411B-8855-A63F106F9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50023-D7E8-4076-931E-4648C104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53931-113A-4C55-B26F-7BE2C4B2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4E9FB-962D-4C61-9BEF-9BC3C992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3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1ABF4DF-0B6D-43C2-B0DD-853E73BE90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923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EED080-26DE-49AF-8507-04AE7AF6E715}"/>
              </a:ext>
            </a:extLst>
          </p:cNvPr>
          <p:cNvSpPr/>
          <p:nvPr userDrawn="1"/>
        </p:nvSpPr>
        <p:spPr>
          <a:xfrm>
            <a:off x="0" y="4432498"/>
            <a:ext cx="9144000" cy="2534748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67E05A0-D07D-4D99-8D95-B90ADF768297}"/>
              </a:ext>
            </a:extLst>
          </p:cNvPr>
          <p:cNvSpPr/>
          <p:nvPr userDrawn="1"/>
        </p:nvSpPr>
        <p:spPr>
          <a:xfrm>
            <a:off x="0" y="4319172"/>
            <a:ext cx="9144000" cy="113326"/>
          </a:xfrm>
          <a:custGeom>
            <a:avLst/>
            <a:gdLst>
              <a:gd name="connsiteX0" fmla="*/ 0 w 11786616"/>
              <a:gd name="connsiteY0" fmla="*/ 0 h 110499"/>
              <a:gd name="connsiteX1" fmla="*/ 11786616 w 11786616"/>
              <a:gd name="connsiteY1" fmla="*/ 0 h 110499"/>
              <a:gd name="connsiteX2" fmla="*/ 11786616 w 11786616"/>
              <a:gd name="connsiteY2" fmla="*/ 121549 h 110499"/>
              <a:gd name="connsiteX3" fmla="*/ 0 w 11786616"/>
              <a:gd name="connsiteY3" fmla="*/ 121549 h 11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616" h="110499">
                <a:moveTo>
                  <a:pt x="0" y="0"/>
                </a:moveTo>
                <a:lnTo>
                  <a:pt x="11786616" y="0"/>
                </a:lnTo>
                <a:lnTo>
                  <a:pt x="11786616" y="121549"/>
                </a:lnTo>
                <a:lnTo>
                  <a:pt x="0" y="121549"/>
                </a:lnTo>
                <a:close/>
              </a:path>
            </a:pathLst>
          </a:custGeom>
          <a:solidFill>
            <a:srgbClr val="A7A9A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10424AE1-324E-4EDA-B3C0-31BFCE0830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80" y="4892379"/>
            <a:ext cx="1231964" cy="12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64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5BA25-3812-4905-9ECB-53B9690E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F9E250-020F-4138-87A4-6BAEFA496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424F4-3F3C-4266-9E09-1D31BDB6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56858-1B80-4B38-97E9-AB55C058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37D87-05F5-411F-A124-0A425ACB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42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68299-9B23-450D-B47C-0CE1ACF37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DC8808-0774-4B2C-9C52-60C4EACF3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0043D-352F-4C0E-B411-D94A621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B186D-BE87-4868-BDD7-1A8A06A6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538DF-88FA-40A5-BC6E-CD5F96CD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77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6CB17-E7F5-4167-880E-8D098C45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71F96-7C1A-4A8A-952C-522413347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6F430-4C72-416F-9C31-D5EAED5F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C9A69-C404-4413-981A-3DF00442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E69F9-1C01-414B-B711-63358E70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19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43E56-CFE8-4A61-AAAC-85B84D46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5A669-83AA-48B1-B0BC-888D49ADB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28A90D-4B87-477B-BAA6-B0B2513C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6C6B6-6DB1-4BC8-9A99-419CC569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1BA95-109C-4675-915A-E7B3A235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18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46297-E0C7-4C29-97D6-939A79AC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F158B-4447-498A-8989-E2CE8A798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3524BB-DA8F-4143-861E-D17751B25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57DA9-E06B-44E6-AF49-5671C916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E4BBCB-726F-4A34-B80D-CA434412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3946B-8113-4ADF-9448-004B86C4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14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F105F-57EF-484E-AA7A-2CA26CCE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2A5CB-3C23-4C3D-8389-B537E3EB7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12350-842E-453F-83D1-387562C65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DF2BFF-A5A3-44AC-9FBB-9A0D581AD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725C9-D24B-4902-BF07-A11DAE147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4F5FD8-D2B5-4395-869E-6D7188D2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C69DFB-CA5E-40FE-9978-5EC73FF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04F4C5-B44D-4466-8097-2221AAED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2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D4A77-0887-4019-907A-DC5297C7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B75618-4D5B-491C-94AA-A44D262C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3F012-9D70-4B56-ABDA-CE2EBFDD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ECFAA-1243-47FF-8F30-D99C2B04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35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BFD0AD-EF5C-4FD8-BF81-0136EE05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0A76E-47AB-42F8-9AF0-CEB4D500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269D18-DE86-42DC-A24E-AF35E2A8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35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B9AB-9190-4EDF-A1C4-75191754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1A684-BA62-435B-8C4D-E7F80943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863881-33E7-4ECE-AA74-9CF86A40B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F8ACB0-CA55-48DE-AC7C-C088E212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4A94D-0403-49FE-BE5E-45887C77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A4BC03-83E6-4B63-9F02-5C36D1FD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14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3BA93-1BD5-40CF-B721-FD851A46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8C74C2-A824-4D4B-8D20-914F3E8E2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A805E3-F253-4744-800D-9A067CF9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744022-E400-465D-9249-52D36F5B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94FE4-B6F1-44FB-AEFB-5DBC97C2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22765-71AB-4B23-8E77-32701CB3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8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8FE28-AD9F-43CB-A5E2-C6C51C7D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7AD7-28EF-4AB2-A56E-FD57C1225C3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417CC-30A7-4B5A-89C3-BBD42099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405D4-D3B2-4A01-B419-65FDE6B8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6977-149C-4674-AAD6-36BD577027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F28A64-E7AB-496A-AE81-FB29D7E04CB5}"/>
              </a:ext>
            </a:extLst>
          </p:cNvPr>
          <p:cNvSpPr/>
          <p:nvPr userDrawn="1"/>
        </p:nvSpPr>
        <p:spPr>
          <a:xfrm>
            <a:off x="0" y="6208776"/>
            <a:ext cx="9144000" cy="649224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7EC6896-923E-4A8D-B4B4-6EF041DBFF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671" y="352786"/>
            <a:ext cx="806287" cy="806287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3746A2E-0178-44E0-844F-ED483F626A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5253" y="6463719"/>
            <a:ext cx="216217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36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4051C-BA6F-4AB4-B4DE-797F1AA8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188B12-3262-4C4C-A8C3-5FFDCFA67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AB7B4-AB66-41D6-9CCE-B41A5585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85A46-02E8-4737-86E5-003AD40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1445A-76D7-4F86-938B-BB284306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623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5B1238-D567-453F-9DCB-6BAD2401D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8110D3-959F-45D0-B993-96E9F287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75BB9-17E4-4D8A-B5F9-B2E39E8C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1A265-6FE5-48FB-9968-1EE3C17C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F16BF-7906-4DAB-AA83-C8D4FA0B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11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B9AEF-E590-49D6-B439-C9179410F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E20B6-0515-444C-B889-9A820068E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2DE1C-C87E-4737-94FE-F61CFF95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02A52-E837-4314-8440-5FC84846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1ED3-2440-49C2-8057-67730D83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95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4CAEC-14C0-4B18-88D0-5064420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37931-53DF-4F66-8203-5264556C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F7872-80FC-4337-81E9-46CB550C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02D6B-BDA8-4577-BECA-3632E5A2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B9CA9-04B5-454B-9689-EF7D99D9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90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7C47B-C916-4299-8A6D-9D4B115B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94BE1-0C50-4F4D-9FB8-B2329E86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3CC7F-9433-4BAB-81D6-E02AB97D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3A6B8-1187-4A61-A1EF-51916412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6A1C3-0069-43AF-B61F-DD5E13CE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111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8196A-0BCD-44CD-9A8D-46AE2255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C14AC-843A-4952-85E5-3DD964F71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8099D-577E-446B-A002-BB33D55A3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BD035-71E0-4F4C-8CB3-0EA7AEAE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4ABD3-8FAA-42F7-8E21-960C79A6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AD3D6-7A94-48B2-8741-C33C7620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72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732B1-3A69-4269-A9DB-7D56608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3FD60-DAD7-4659-B307-4262ABE0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C7BC8-C99D-4C7E-AF27-8714AB9A1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A26068-2008-41FD-BC36-D08659FB6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E8A06C-7909-48D2-B653-C3F110916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C647F1-6ECB-4C2C-8EBA-733D650C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506CD-6940-4D07-B397-7EABFF09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78CE4B-4AF5-4094-BFAF-1172F1D2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100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28F45-4990-4ED6-9FA4-640CE6A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3BE83B-7EBB-4DFF-95DB-905F5BDF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B00F62-2448-44B1-BF47-73AB2FBC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C5F7FE-B010-42D7-B784-78A9F566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1353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936C83-03A3-43DE-93F2-6B64FC85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083823-C481-41F1-9A4A-8F7AADE6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FE4B7-ECCC-4E9A-83B8-510273E6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86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F76D1-2F61-4AB4-948C-22C31554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15DAC-CCF2-4B9C-853E-FCF0B666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92641-7813-4092-9569-911AC0C55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D9838-D202-4F96-89B9-4FE83C23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7EF07-78BC-4605-AF48-3A46FEA9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D16DBD-0C6A-483B-9AEF-4D126B76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9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BB4DB-3906-4157-B8A6-30232A02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7AD7-28EF-4AB2-A56E-FD57C1225C3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C2790-E426-4A56-8C3A-D5ECD821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6865C-53E5-44EB-B04E-AD685C02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6977-149C-4674-AAD6-36BD577027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FC9094-E45E-4FF7-84B2-F4B79665F8EE}"/>
              </a:ext>
            </a:extLst>
          </p:cNvPr>
          <p:cNvSpPr/>
          <p:nvPr userDrawn="1"/>
        </p:nvSpPr>
        <p:spPr>
          <a:xfrm>
            <a:off x="0" y="6208776"/>
            <a:ext cx="9144000" cy="649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1F0385CC-0601-415A-A44B-8E4F2CD638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507" y="6466599"/>
            <a:ext cx="2162175" cy="1524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0CD1861-9275-44AB-836B-B3CDDC8F15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1671" y="352786"/>
            <a:ext cx="806287" cy="8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42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B527-DC80-4C6C-B7F5-81473CA4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908DBF-AA83-4A4C-B77A-1A7A00C9D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B8314-A33E-4CA5-952F-3AEEF4A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548BC-5BAC-4CB0-9420-DDCAB2E4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3BCCF-E7DF-4465-8C4D-3448FE6C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0D660F-089A-4135-A62C-BCB8AB41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77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68933-5F3E-440A-83AF-DAE970AF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3B7B98-99CB-44DB-A02F-A32A7A053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961E1-5493-45A0-B8D3-B560E9AC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054F6-613C-45DA-A12E-F9131F65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24FFF-6811-44AB-85F0-07BC07B2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447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D5FF72-3F12-4E9A-8892-CFA81AFBA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7AEB5A-9FEB-469D-90AD-03B2D20A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6B0E7-0FFE-4F30-BF74-68A979C9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4B548-BCD9-4143-AFC7-1011D2EE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3B349-63DE-4A32-BC12-1D18A68E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8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326825-A849-411F-8467-138989CEF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FA5C0B-EA38-4742-BEE4-6F02BE1F9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" y="0"/>
            <a:ext cx="9135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6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7253A6-18B7-4C23-A876-4A07A073B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A45376-8C60-4E3D-807E-4E8B220F0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BB1A-4CBB-4E13-873C-111D6AA0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7AD7-28EF-4AB2-A56E-FD57C1225C3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BD9FF-167A-4469-B120-6078031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3A5F-64E3-42FE-95E2-418C449F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6977-149C-4674-AAD6-36BD57702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2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03D3C-2B0E-41EA-B2C2-56387E25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6859F-20D3-4D36-AF27-BD9BD3866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C2D7-43FF-4807-AF52-A09A1D19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4974D-59B1-4266-B03E-F884100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6A5DF-3C41-43EF-BC24-3E87E609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7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609557-00E7-4250-BC31-EC4350A6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92D745-6D05-405F-90A9-3AA95620A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1E33B-941C-4442-AA2E-8A8967A70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47AD7-28EF-4AB2-A56E-FD57C1225C3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06420-8E0E-4FEC-B61D-611C9F535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9F879-46C4-4DFF-A3FD-5C3FF6F0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76977-149C-4674-AAD6-36BD57702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2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697" r:id="rId4"/>
    <p:sldLayoutId id="2147483699" r:id="rId5"/>
    <p:sldLayoutId id="2147483702" r:id="rId6"/>
    <p:sldLayoutId id="2147483706" r:id="rId7"/>
    <p:sldLayoutId id="214748370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884C4F-F907-41EC-AE07-30CB8976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C9551-352E-4E4F-AFC6-95E4954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EBEF-05DF-4CB2-B41B-6D7A24742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4086-A471-4F88-8E52-08CB7FDCFEE0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5B7D4-3D32-4E06-BBA1-9965C4E5C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0FE00-89AC-4502-93B2-D2C70EEEE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EA909-3227-4E37-8670-7FBB81252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8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59E749-1FCE-4CA8-BC2C-7798CE26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FFF2C-DF2C-46DD-A922-4A8C458F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7828D-BEDC-47B1-8033-11DC47DF0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2B7A6-8D35-4200-902E-9A280C76B5E1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BCC72-650A-4DF3-85FA-B3353A8EF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18BF3-8162-4AF6-B12F-A1D5F540B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5C62-0CB1-432C-B52B-FAD8304D9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8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80687-A9C5-4E8D-94B6-84595F1A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C6D7-8133-4705-B429-E1008CCD0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73463-A328-4980-8630-99EA9E23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EA72C-882E-4CA9-B049-CF087B75C6A2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0BF506-9097-424B-95B8-DD31697F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8278D-5E81-40EC-8B58-44F36504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37CD-9674-48EC-BFA6-65DC3C37C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6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AD43BE-65CD-4291-80DE-02609172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BD388-9197-486D-9F40-D486F1858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124EA-91F2-4250-B3EE-8ACC3B887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54677-DADC-431C-AB8F-865DF98CE1AA}" type="datetimeFigureOut">
              <a:rPr lang="ko-KR" altLang="en-US" smtClean="0"/>
              <a:t>2025. 5. 18.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25C6F-16CF-4130-8D2C-CEEE47992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A5CCE-C676-41F3-9044-D320A2A68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BB307-8CCC-446D-92CC-73C06AF33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6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potifyapi/comments/1h1o2m9/spotify_api_chang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B6C494-DEF9-4DD9-9D1C-9D8E81CEC137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4414183" y="1936431"/>
            <a:ext cx="4566065" cy="1325563"/>
          </a:xfrm>
        </p:spPr>
        <p:txBody>
          <a:bodyPr>
            <a:normAutofit/>
          </a:bodyPr>
          <a:lstStyle/>
          <a:p>
            <a:r>
              <a:rPr kumimoji="0" lang="en-US" altLang="ko-KR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Noto Sans Med" panose="020B0602040504020204" pitchFamily="34"/>
                <a:ea typeface="Franklin Gothic Medium" charset="0"/>
                <a:cs typeface="Franklin Gothic Medium" charset="0"/>
              </a:rPr>
              <a:t>DATASET</a:t>
            </a:r>
            <a:endParaRPr lang="ko-KR" altLang="en-US" sz="4000" dirty="0">
              <a:latin typeface="Noto Sans Med" panose="020B0602040504020204" pitchFamily="34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669F97A2-9272-46DD-834F-40AAA9F65A16}"/>
              </a:ext>
            </a:extLst>
          </p:cNvPr>
          <p:cNvSpPr>
            <a:spLocks noGrp="1"/>
          </p:cNvSpPr>
          <p:nvPr>
            <p:ph type="body" sz="half" idx="4294967295" hasCustomPrompt="1"/>
          </p:nvPr>
        </p:nvSpPr>
        <p:spPr>
          <a:xfrm>
            <a:off x="4717240" y="6022107"/>
            <a:ext cx="2949575" cy="4202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altLang="zh-CN" dirty="0">
                <a:latin typeface="Noto Sans Med" panose="020B0602040504020204" pitchFamily="34"/>
              </a:rPr>
              <a:t>5.18</a:t>
            </a:r>
            <a:r>
              <a:rPr lang="en-US" altLang="ko-KR" sz="1600" dirty="0">
                <a:latin typeface="Noto Sans Med" panose="020B0602040504020204" pitchFamily="34"/>
              </a:rPr>
              <a:t>  / </a:t>
            </a:r>
            <a:r>
              <a:rPr lang="ko-KR" altLang="en-US" dirty="0">
                <a:latin typeface="Noto Sans Med" panose="020B0602040504020204" pitchFamily="34"/>
              </a:rPr>
              <a:t>양정</a:t>
            </a:r>
            <a:r>
              <a:rPr lang="en-US" altLang="ko-KR" dirty="0">
                <a:latin typeface="Noto Sans Med" panose="020B0602040504020204" pitchFamily="34"/>
              </a:rPr>
              <a:t>(YANG</a:t>
            </a:r>
            <a:r>
              <a:rPr lang="zh-CN" altLang="en-US" dirty="0">
                <a:latin typeface="Noto Sans Med" panose="020B0602040504020204" pitchFamily="34"/>
              </a:rPr>
              <a:t> </a:t>
            </a:r>
            <a:r>
              <a:rPr lang="en-US" altLang="zh-CN" dirty="0">
                <a:latin typeface="Noto Sans Med" panose="020B0602040504020204" pitchFamily="34"/>
              </a:rPr>
              <a:t>CHENG</a:t>
            </a:r>
            <a:r>
              <a:rPr lang="en-US" altLang="ko-KR" dirty="0">
                <a:latin typeface="Noto Sans Med" panose="020B0602040504020204" pitchFamily="34"/>
              </a:rPr>
              <a:t>)</a:t>
            </a:r>
            <a:endParaRPr lang="ko-KR" altLang="en-US" sz="1600" dirty="0">
              <a:latin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5461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44E69F-F431-4EC6-AA08-579D9B081877}"/>
              </a:ext>
            </a:extLst>
          </p:cNvPr>
          <p:cNvSpPr txBox="1">
            <a:spLocks/>
          </p:cNvSpPr>
          <p:nvPr/>
        </p:nvSpPr>
        <p:spPr>
          <a:xfrm>
            <a:off x="250611" y="314418"/>
            <a:ext cx="736941" cy="3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 Med" panose="020B0602040504020204" pitchFamily="34"/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C0FD856-950C-46C8-AEC3-17A20D3AFFAF}"/>
              </a:ext>
            </a:extLst>
          </p:cNvPr>
          <p:cNvSpPr txBox="1">
            <a:spLocks/>
          </p:cNvSpPr>
          <p:nvPr/>
        </p:nvSpPr>
        <p:spPr>
          <a:xfrm>
            <a:off x="779601" y="142241"/>
            <a:ext cx="3435212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Noto Sans Med" panose="020B0602040504020204" pitchFamily="34"/>
                <a:cs typeface="Arial" panose="020B0604020202020204" pitchFamily="34" charset="0"/>
              </a:rPr>
              <a:t>데이터세트 설명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7EA60D-4FCF-4D05-9D78-F3991D2587D4}"/>
              </a:ext>
            </a:extLst>
          </p:cNvPr>
          <p:cNvSpPr txBox="1">
            <a:spLocks/>
          </p:cNvSpPr>
          <p:nvPr/>
        </p:nvSpPr>
        <p:spPr>
          <a:xfrm>
            <a:off x="1794887" y="192556"/>
            <a:ext cx="1833848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7637490-1279-6088-7E6B-DDF7D2DE6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346549"/>
              </p:ext>
            </p:extLst>
          </p:nvPr>
        </p:nvGraphicFramePr>
        <p:xfrm>
          <a:off x="250612" y="-331789"/>
          <a:ext cx="8642778" cy="4640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719F77A-183E-2B4C-A92D-4B035185FEDC}"/>
              </a:ext>
            </a:extLst>
          </p:cNvPr>
          <p:cNvSpPr/>
          <p:nvPr/>
        </p:nvSpPr>
        <p:spPr>
          <a:xfrm>
            <a:off x="236631" y="2288787"/>
            <a:ext cx="8801097" cy="8962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762BBA-3B90-70B8-F12A-B63E94F781D5}"/>
              </a:ext>
            </a:extLst>
          </p:cNvPr>
          <p:cNvSpPr txBox="1"/>
          <p:nvPr/>
        </p:nvSpPr>
        <p:spPr>
          <a:xfrm>
            <a:off x="6134469" y="2885910"/>
            <a:ext cx="3100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dirty="0" err="1"/>
              <a:t>monthly</a:t>
            </a:r>
            <a:r>
              <a:rPr lang="fr-FR" altLang="zh-CN" b="1" dirty="0"/>
              <a:t> </a:t>
            </a:r>
            <a:r>
              <a:rPr lang="fr-FR" altLang="zh-CN" b="1" dirty="0" err="1"/>
              <a:t>listeners</a:t>
            </a:r>
            <a:endParaRPr lang="zh-CN" altLang="en-US" b="1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1AFDF9E-2E39-FBEE-2D2F-CC756EA1FFD4}"/>
              </a:ext>
            </a:extLst>
          </p:cNvPr>
          <p:cNvCxnSpPr>
            <a:cxnSpLocks/>
          </p:cNvCxnSpPr>
          <p:nvPr/>
        </p:nvCxnSpPr>
        <p:spPr>
          <a:xfrm>
            <a:off x="4341598" y="3114675"/>
            <a:ext cx="0" cy="614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E030022-6912-5F7C-9A97-A540F268C227}"/>
              </a:ext>
            </a:extLst>
          </p:cNvPr>
          <p:cNvSpPr txBox="1"/>
          <p:nvPr/>
        </p:nvSpPr>
        <p:spPr>
          <a:xfrm>
            <a:off x="250611" y="3783671"/>
            <a:ext cx="880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results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fr-FR" altLang="zh-CN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=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fr-FR" altLang="zh-CN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sp</a:t>
            </a:r>
            <a:r>
              <a:rPr lang="fr-FR" altLang="zh-CN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altLang="zh-CN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search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fr-FR" altLang="zh-CN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q</a:t>
            </a:r>
            <a:r>
              <a:rPr lang="fr-FR" altLang="zh-CN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=</a:t>
            </a:r>
            <a:r>
              <a:rPr lang="fr-FR" altLang="zh-CN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artist_name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fr-FR" altLang="zh-CN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type</a:t>
            </a:r>
            <a:r>
              <a:rPr lang="fr-FR" altLang="zh-CN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=</a:t>
            </a:r>
            <a:r>
              <a:rPr lang="fr-FR" altLang="zh-CN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altLang="zh-CN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artist</a:t>
            </a:r>
            <a:r>
              <a:rPr lang="fr-FR" altLang="zh-CN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fr-FR" altLang="zh-CN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limit</a:t>
            </a:r>
            <a:r>
              <a:rPr lang="fr-FR" altLang="zh-CN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=</a:t>
            </a:r>
            <a:r>
              <a:rPr lang="fr-FR" altLang="zh-CN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1</a:t>
            </a:r>
            <a:r>
              <a:rPr lang="fr-FR" altLang="zh-CN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68B49E-AD0D-7717-D0F7-A5877ED7F80A}"/>
              </a:ext>
            </a:extLst>
          </p:cNvPr>
          <p:cNvSpPr txBox="1"/>
          <p:nvPr/>
        </p:nvSpPr>
        <p:spPr>
          <a:xfrm>
            <a:off x="250607" y="3431299"/>
            <a:ext cx="185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List of singers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301931C-A3C3-1B6D-2E4A-A785E5877EE3}"/>
              </a:ext>
            </a:extLst>
          </p:cNvPr>
          <p:cNvCxnSpPr>
            <a:cxnSpLocks/>
          </p:cNvCxnSpPr>
          <p:nvPr/>
        </p:nvCxnSpPr>
        <p:spPr>
          <a:xfrm>
            <a:off x="4377896" y="4188719"/>
            <a:ext cx="0" cy="614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230B2-CAA0-16C5-54ED-148BEF98B0A1}"/>
              </a:ext>
            </a:extLst>
          </p:cNvPr>
          <p:cNvSpPr txBox="1"/>
          <p:nvPr/>
        </p:nvSpPr>
        <p:spPr>
          <a:xfrm>
            <a:off x="3860586" y="47409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All songs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34B961-DCEC-4F2E-44D4-44DFD9E3BC66}"/>
              </a:ext>
            </a:extLst>
          </p:cNvPr>
          <p:cNvSpPr txBox="1"/>
          <p:nvPr/>
        </p:nvSpPr>
        <p:spPr>
          <a:xfrm>
            <a:off x="0" y="5861052"/>
            <a:ext cx="392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 source</a:t>
            </a:r>
            <a:r>
              <a:rPr kumimoji="1" lang="zh-CN" altLang="en-US" dirty="0"/>
              <a:t>：</a:t>
            </a:r>
            <a:r>
              <a:rPr lang="fr-FR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Spotify API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，</a:t>
            </a:r>
            <a:r>
              <a:rPr lang="fr-FR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Genius API</a:t>
            </a:r>
            <a:endParaRPr kumimoji="1" lang="zh-CN" altLang="en-US" dirty="0"/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67563D17-53D4-0003-DA04-3DCF12BC8CEE}"/>
              </a:ext>
            </a:extLst>
          </p:cNvPr>
          <p:cNvSpPr/>
          <p:nvPr/>
        </p:nvSpPr>
        <p:spPr>
          <a:xfrm>
            <a:off x="5378344" y="4562870"/>
            <a:ext cx="814388" cy="72618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68EE80F-758B-EE4E-07D7-5EC22F6E32E6}"/>
              </a:ext>
            </a:extLst>
          </p:cNvPr>
          <p:cNvSpPr txBox="1"/>
          <p:nvPr/>
        </p:nvSpPr>
        <p:spPr>
          <a:xfrm>
            <a:off x="6411061" y="4767104"/>
            <a:ext cx="460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Balance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6D2C46-680A-2E42-70E5-E1BAF770A1E8}"/>
              </a:ext>
            </a:extLst>
          </p:cNvPr>
          <p:cNvSpPr/>
          <p:nvPr/>
        </p:nvSpPr>
        <p:spPr>
          <a:xfrm>
            <a:off x="3729039" y="4506210"/>
            <a:ext cx="4043362" cy="8911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CFDE74-563D-1508-6CA4-3BB296E78FA1}"/>
              </a:ext>
            </a:extLst>
          </p:cNvPr>
          <p:cNvSpPr txBox="1"/>
          <p:nvPr/>
        </p:nvSpPr>
        <p:spPr>
          <a:xfrm>
            <a:off x="460549" y="4803082"/>
            <a:ext cx="554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Dataset</a:t>
            </a:r>
            <a:r>
              <a:rPr lang="en-US" altLang="zh-CN" b="1" dirty="0"/>
              <a:t>(5W)</a:t>
            </a:r>
            <a:endParaRPr lang="zh-CN" altLang="en-US" b="1" dirty="0"/>
          </a:p>
        </p:txBody>
      </p:sp>
      <p:sp>
        <p:nvSpPr>
          <p:cNvPr id="29" name="等于 28">
            <a:extLst>
              <a:ext uri="{FF2B5EF4-FFF2-40B4-BE49-F238E27FC236}">
                <a16:creationId xmlns:a16="http://schemas.microsoft.com/office/drawing/2014/main" id="{16813EDA-1C76-273E-374E-36030959080A}"/>
              </a:ext>
            </a:extLst>
          </p:cNvPr>
          <p:cNvSpPr/>
          <p:nvPr/>
        </p:nvSpPr>
        <p:spPr>
          <a:xfrm>
            <a:off x="2514154" y="4837260"/>
            <a:ext cx="374820" cy="36269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1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44E69F-F431-4EC6-AA08-579D9B081877}"/>
              </a:ext>
            </a:extLst>
          </p:cNvPr>
          <p:cNvSpPr txBox="1">
            <a:spLocks/>
          </p:cNvSpPr>
          <p:nvPr/>
        </p:nvSpPr>
        <p:spPr>
          <a:xfrm>
            <a:off x="250611" y="314418"/>
            <a:ext cx="736941" cy="3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 Med" panose="020B0602040504020204" pitchFamily="34"/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C0FD856-950C-46C8-AEC3-17A20D3AFFAF}"/>
              </a:ext>
            </a:extLst>
          </p:cNvPr>
          <p:cNvSpPr txBox="1">
            <a:spLocks/>
          </p:cNvSpPr>
          <p:nvPr/>
        </p:nvSpPr>
        <p:spPr>
          <a:xfrm>
            <a:off x="779601" y="142241"/>
            <a:ext cx="3435212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Noto Sans Med" panose="020B0602040504020204" pitchFamily="34"/>
                <a:cs typeface="Arial" panose="020B0604020202020204" pitchFamily="34" charset="0"/>
              </a:rPr>
              <a:t>데이터세트 설명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7EA60D-4FCF-4D05-9D78-F3991D2587D4}"/>
              </a:ext>
            </a:extLst>
          </p:cNvPr>
          <p:cNvSpPr txBox="1">
            <a:spLocks/>
          </p:cNvSpPr>
          <p:nvPr/>
        </p:nvSpPr>
        <p:spPr>
          <a:xfrm>
            <a:off x="1794887" y="192556"/>
            <a:ext cx="1833848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AEB1C7-C7B0-879A-B6FE-EB66C55ED0BB}"/>
              </a:ext>
            </a:extLst>
          </p:cNvPr>
          <p:cNvSpPr txBox="1"/>
          <p:nvPr/>
        </p:nvSpPr>
        <p:spPr>
          <a:xfrm>
            <a:off x="779601" y="1234112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Balance：</a:t>
            </a:r>
            <a:endParaRPr kumimoji="1"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9D42C-1C50-60B4-3DB9-B14DF88557CA}"/>
              </a:ext>
            </a:extLst>
          </p:cNvPr>
          <p:cNvSpPr txBox="1"/>
          <p:nvPr/>
        </p:nvSpPr>
        <p:spPr>
          <a:xfrm>
            <a:off x="779601" y="1720840"/>
            <a:ext cx="793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b="1" dirty="0"/>
              <a:t>Language distribution</a:t>
            </a:r>
            <a:r>
              <a:rPr kumimoji="1" lang="zh-CN" altLang="en-US" b="1" dirty="0"/>
              <a:t>：</a:t>
            </a:r>
            <a:r>
              <a:rPr kumimoji="1" lang="fr-FR" altLang="zh-CN" b="1" dirty="0"/>
              <a:t> </a:t>
            </a:r>
            <a:r>
              <a:rPr kumimoji="1" lang="fr-FR" altLang="zh-CN" dirty="0" err="1"/>
              <a:t>Different</a:t>
            </a:r>
            <a:r>
              <a:rPr kumimoji="1" lang="fr-FR" altLang="zh-CN" dirty="0"/>
              <a:t> countries have English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, </a:t>
            </a:r>
            <a:r>
              <a:rPr kumimoji="1" lang="fr-FR" altLang="zh-CN" dirty="0" err="1"/>
              <a:t>so</a:t>
            </a:r>
            <a:r>
              <a:rPr kumimoji="1" lang="fr-FR" altLang="zh-CN" dirty="0"/>
              <a:t> </a:t>
            </a:r>
            <a:r>
              <a:rPr kumimoji="1" lang="zh-CN" altLang="en-US" dirty="0"/>
              <a:t>  </a:t>
            </a:r>
            <a:r>
              <a:rPr kumimoji="1" lang="fr-FR" altLang="zh-CN" dirty="0"/>
              <a:t>English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make</a:t>
            </a:r>
            <a:r>
              <a:rPr kumimoji="1" lang="fr-FR" altLang="zh-CN" dirty="0"/>
              <a:t> up a </a:t>
            </a:r>
            <a:r>
              <a:rPr kumimoji="1" lang="fr-FR" altLang="zh-CN" dirty="0" err="1"/>
              <a:t>relatively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larger</a:t>
            </a:r>
            <a:r>
              <a:rPr kumimoji="1" lang="fr-FR" altLang="zh-CN" dirty="0"/>
              <a:t> proportion.</a:t>
            </a:r>
          </a:p>
          <a:p>
            <a:pPr marL="342900" indent="-342900">
              <a:buAutoNum type="arabicPeriod"/>
            </a:pPr>
            <a:endParaRPr kumimoji="1" lang="fr-FR" altLang="zh-CN" dirty="0"/>
          </a:p>
          <a:p>
            <a:pPr marL="342900" indent="-342900">
              <a:buAutoNum type="arabicPeriod"/>
            </a:pPr>
            <a:r>
              <a:rPr kumimoji="1" lang="fr-FR" altLang="zh-CN" b="1" dirty="0" err="1"/>
              <a:t>Quality</a:t>
            </a:r>
            <a:r>
              <a:rPr kumimoji="1" lang="fr-FR" altLang="zh-CN" b="1" dirty="0"/>
              <a:t> of national content </a:t>
            </a:r>
            <a:r>
              <a:rPr kumimoji="1" lang="fr-FR" altLang="zh-CN" b="1" dirty="0" err="1"/>
              <a:t>coverage</a:t>
            </a:r>
            <a:r>
              <a:rPr kumimoji="1" lang="zh-CN" altLang="en-US" b="1" dirty="0"/>
              <a:t>：</a:t>
            </a:r>
            <a:r>
              <a:rPr kumimoji="1" lang="fr-FR" altLang="zh-CN" b="1" dirty="0"/>
              <a:t> </a:t>
            </a:r>
            <a:r>
              <a:rPr kumimoji="1" lang="fr-FR" altLang="zh-CN" dirty="0"/>
              <a:t>Spotify has the </a:t>
            </a:r>
            <a:r>
              <a:rPr kumimoji="1" lang="fr-FR" altLang="zh-CN" dirty="0" err="1"/>
              <a:t>most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compre</a:t>
            </a:r>
            <a:r>
              <a:rPr kumimoji="1" lang="en-US" altLang="zh-CN" dirty="0"/>
              <a:t>-</a:t>
            </a:r>
            <a:r>
              <a:rPr kumimoji="1" lang="fr-FR" altLang="zh-CN" dirty="0" err="1"/>
              <a:t>hensive</a:t>
            </a:r>
            <a:r>
              <a:rPr kumimoji="1" lang="fr-FR" altLang="zh-CN" dirty="0"/>
              <a:t> content in the United States, South </a:t>
            </a:r>
            <a:r>
              <a:rPr kumimoji="1" lang="fr-FR" altLang="zh-CN" dirty="0" err="1"/>
              <a:t>Korea</a:t>
            </a:r>
            <a:r>
              <a:rPr kumimoji="1" lang="fr-FR" altLang="zh-CN" dirty="0"/>
              <a:t>, and Japan, but </a:t>
            </a:r>
            <a:r>
              <a:rPr kumimoji="1" lang="fr-FR" altLang="zh-CN" dirty="0" err="1"/>
              <a:t>it</a:t>
            </a:r>
            <a:r>
              <a:rPr kumimoji="1" lang="zh-CN" altLang="en-US" dirty="0"/>
              <a:t>  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lacks</a:t>
            </a:r>
            <a:r>
              <a:rPr kumimoji="1" lang="fr-FR" altLang="zh-CN" dirty="0"/>
              <a:t> local copyright support in China, </a:t>
            </a:r>
            <a:r>
              <a:rPr kumimoji="1" lang="fr-FR" altLang="zh-CN" dirty="0" err="1"/>
              <a:t>resulting</a:t>
            </a:r>
            <a:r>
              <a:rPr kumimoji="1" lang="fr-FR" altLang="zh-CN" dirty="0"/>
              <a:t> in </a:t>
            </a:r>
            <a:r>
              <a:rPr kumimoji="1" lang="fr-FR" altLang="zh-CN" dirty="0" err="1"/>
              <a:t>incomplete</a:t>
            </a:r>
            <a:r>
              <a:rPr kumimoji="1" lang="fr-FR" altLang="zh-CN" dirty="0"/>
              <a:t> or non-existent </a:t>
            </a:r>
            <a:r>
              <a:rPr kumimoji="1" lang="fr-FR" altLang="zh-CN" dirty="0" err="1"/>
              <a:t>libraries</a:t>
            </a:r>
            <a:r>
              <a:rPr kumimoji="1" lang="fr-FR" altLang="zh-CN" dirty="0"/>
              <a:t> for </a:t>
            </a:r>
            <a:r>
              <a:rPr kumimoji="1" lang="fr-FR" altLang="zh-CN" dirty="0" err="1"/>
              <a:t>many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Chinese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singers</a:t>
            </a:r>
            <a:r>
              <a:rPr kumimoji="1" lang="fr-FR" altLang="zh-CN" dirty="0"/>
              <a:t>, </a:t>
            </a:r>
            <a:r>
              <a:rPr kumimoji="1" lang="fr-FR" altLang="zh-CN" dirty="0" err="1"/>
              <a:t>which</a:t>
            </a:r>
            <a:r>
              <a:rPr kumimoji="1" lang="fr-FR" altLang="zh-CN" dirty="0"/>
              <a:t> affects data </a:t>
            </a:r>
            <a:r>
              <a:rPr kumimoji="1" lang="fr-FR" altLang="zh-CN" dirty="0" err="1"/>
              <a:t>integrity</a:t>
            </a:r>
            <a:r>
              <a:rPr kumimoji="1" lang="fr-FR" altLang="zh-CN" dirty="0"/>
              <a:t>.</a:t>
            </a:r>
          </a:p>
          <a:p>
            <a:pPr marL="342900" indent="-342900">
              <a:buAutoNum type="arabicPeriod"/>
            </a:pPr>
            <a:endParaRPr kumimoji="1" lang="fr-FR" altLang="zh-CN" dirty="0"/>
          </a:p>
          <a:p>
            <a:pPr marL="342900" indent="-342900">
              <a:buAutoNum type="arabicPeriod"/>
            </a:pPr>
            <a:r>
              <a:rPr kumimoji="1" lang="fr-FR" altLang="zh-CN" b="1" dirty="0"/>
              <a:t>Distribution of Song </a:t>
            </a:r>
            <a:r>
              <a:rPr kumimoji="1" lang="fr-FR" altLang="zh-CN" b="1" dirty="0" err="1"/>
              <a:t>Counts</a:t>
            </a:r>
            <a:r>
              <a:rPr kumimoji="1" lang="zh-CN" altLang="en-US" b="1" dirty="0"/>
              <a:t>：</a:t>
            </a:r>
            <a:r>
              <a:rPr kumimoji="1" lang="fr-FR" altLang="zh-CN" b="1" dirty="0"/>
              <a:t> </a:t>
            </a:r>
            <a:r>
              <a:rPr kumimoji="1" lang="fr-FR" altLang="zh-CN" dirty="0" err="1"/>
              <a:t>Popular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singers</a:t>
            </a:r>
            <a:r>
              <a:rPr kumimoji="1" lang="fr-FR" altLang="zh-CN" dirty="0"/>
              <a:t> (</a:t>
            </a:r>
            <a:r>
              <a:rPr kumimoji="1" lang="fr-FR" altLang="zh-CN" dirty="0" err="1"/>
              <a:t>such</a:t>
            </a:r>
            <a:r>
              <a:rPr kumimoji="1" lang="fr-FR" altLang="zh-CN" dirty="0"/>
              <a:t> as BTS) </a:t>
            </a:r>
            <a:r>
              <a:rPr kumimoji="1" lang="fr-FR" altLang="zh-CN" dirty="0" err="1"/>
              <a:t>typically</a:t>
            </a:r>
            <a:r>
              <a:rPr kumimoji="1" lang="fr-FR" altLang="zh-CN" dirty="0"/>
              <a:t> have </a:t>
            </a:r>
            <a:r>
              <a:rPr kumimoji="1" lang="fr-FR" altLang="zh-CN" dirty="0" err="1"/>
              <a:t>dozens</a:t>
            </a:r>
            <a:r>
              <a:rPr kumimoji="1" lang="fr-FR" altLang="zh-CN" dirty="0"/>
              <a:t> to </a:t>
            </a:r>
            <a:r>
              <a:rPr kumimoji="1" lang="fr-FR" altLang="zh-CN" dirty="0" err="1"/>
              <a:t>hundreds</a:t>
            </a:r>
            <a:r>
              <a:rPr kumimoji="1" lang="fr-FR" altLang="zh-CN" dirty="0"/>
              <a:t> of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, </a:t>
            </a:r>
            <a:r>
              <a:rPr kumimoji="1" lang="fr-FR" altLang="zh-CN" dirty="0" err="1"/>
              <a:t>while</a:t>
            </a:r>
            <a:r>
              <a:rPr kumimoji="1" lang="fr-FR" altLang="zh-CN" dirty="0"/>
              <a:t> niche </a:t>
            </a:r>
            <a:r>
              <a:rPr kumimoji="1" lang="fr-FR" altLang="zh-CN" dirty="0" err="1"/>
              <a:t>artists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may</a:t>
            </a:r>
            <a:r>
              <a:rPr kumimoji="1" lang="fr-FR" altLang="zh-CN" dirty="0"/>
              <a:t> release </a:t>
            </a:r>
            <a:r>
              <a:rPr kumimoji="1" lang="zh-CN" altLang="en-US" dirty="0"/>
              <a:t>    </a:t>
            </a:r>
            <a:r>
              <a:rPr kumimoji="1" lang="fr-FR" altLang="zh-CN" dirty="0" err="1"/>
              <a:t>only</a:t>
            </a:r>
            <a:r>
              <a:rPr kumimoji="1" lang="fr-FR" altLang="zh-CN" dirty="0"/>
              <a:t> a few singles. Even </a:t>
            </a:r>
            <a:r>
              <a:rPr kumimoji="1" lang="fr-FR" altLang="zh-CN" dirty="0" err="1"/>
              <a:t>with</a:t>
            </a:r>
            <a:r>
              <a:rPr kumimoji="1" lang="fr-FR" altLang="zh-CN" dirty="0"/>
              <a:t> the </a:t>
            </a:r>
            <a:r>
              <a:rPr kumimoji="1" lang="fr-FR" altLang="zh-CN" dirty="0" err="1"/>
              <a:t>same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number</a:t>
            </a:r>
            <a:r>
              <a:rPr kumimoji="1" lang="fr-FR" altLang="zh-CN" dirty="0"/>
              <a:t> of people, the </a:t>
            </a:r>
            <a:r>
              <a:rPr kumimoji="1" lang="fr-FR" altLang="zh-CN" dirty="0" err="1"/>
              <a:t>number</a:t>
            </a:r>
            <a:r>
              <a:rPr kumimoji="1" lang="fr-FR" altLang="zh-CN" dirty="0"/>
              <a:t> of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 tends to </a:t>
            </a:r>
            <a:r>
              <a:rPr kumimoji="1" lang="fr-FR" altLang="zh-CN" dirty="0" err="1"/>
              <a:t>favor</a:t>
            </a:r>
            <a:r>
              <a:rPr kumimoji="1" lang="fr-FR" altLang="zh-CN" dirty="0"/>
              <a:t> top </a:t>
            </a:r>
            <a:r>
              <a:rPr kumimoji="1" lang="fr-FR" altLang="zh-CN" dirty="0" err="1"/>
              <a:t>artists</a:t>
            </a:r>
            <a:r>
              <a:rPr kumimoji="1" lang="fr-FR" altLang="zh-CN" dirty="0"/>
              <a:t>. </a:t>
            </a:r>
            <a:r>
              <a:rPr kumimoji="1" lang="fr-FR" altLang="zh-CN" dirty="0" err="1"/>
              <a:t>Therefore</a:t>
            </a:r>
            <a:r>
              <a:rPr kumimoji="1" lang="fr-FR" altLang="zh-CN" dirty="0"/>
              <a:t>, </a:t>
            </a:r>
            <a:r>
              <a:rPr kumimoji="1" lang="fr-FR" altLang="zh-CN" dirty="0" err="1"/>
              <a:t>we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will</a:t>
            </a:r>
            <a:r>
              <a:rPr kumimoji="1" lang="fr-FR" altLang="zh-CN" dirty="0"/>
              <a:t> control the </a:t>
            </a:r>
            <a:r>
              <a:rPr kumimoji="1" lang="zh-CN" altLang="en-US" dirty="0"/>
              <a:t>      </a:t>
            </a:r>
            <a:r>
              <a:rPr kumimoji="1" lang="fr-FR" altLang="zh-CN" dirty="0" err="1"/>
              <a:t>number</a:t>
            </a:r>
            <a:r>
              <a:rPr kumimoji="1" lang="fr-FR" altLang="zh-CN" dirty="0"/>
              <a:t> of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 by the </a:t>
            </a:r>
            <a:r>
              <a:rPr kumimoji="1" lang="fr-FR" altLang="zh-CN" dirty="0" err="1"/>
              <a:t>same</a:t>
            </a:r>
            <a:r>
              <a:rPr kumimoji="1" lang="fr-FR" altLang="zh-CN" dirty="0"/>
              <a:t> singer and </a:t>
            </a:r>
            <a:r>
              <a:rPr kumimoji="1" lang="fr-FR" altLang="zh-CN" dirty="0" err="1"/>
              <a:t>ensure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that</a:t>
            </a:r>
            <a:r>
              <a:rPr kumimoji="1" lang="fr-FR" altLang="zh-CN" dirty="0"/>
              <a:t> the </a:t>
            </a:r>
            <a:r>
              <a:rPr kumimoji="1" lang="fr-FR" altLang="zh-CN" dirty="0" err="1"/>
              <a:t>number</a:t>
            </a:r>
            <a:r>
              <a:rPr kumimoji="1" lang="fr-FR" altLang="zh-CN" dirty="0"/>
              <a:t> of </a:t>
            </a:r>
            <a:r>
              <a:rPr kumimoji="1" lang="zh-CN" altLang="en-US" dirty="0"/>
              <a:t> </a:t>
            </a:r>
            <a:r>
              <a:rPr kumimoji="1" lang="fr-FR" altLang="zh-CN" dirty="0" err="1"/>
              <a:t>popular</a:t>
            </a:r>
            <a:r>
              <a:rPr kumimoji="1" lang="fr-FR" altLang="zh-CN" dirty="0"/>
              <a:t> and </a:t>
            </a:r>
            <a:r>
              <a:rPr kumimoji="1" lang="fr-FR" altLang="zh-CN" dirty="0" err="1"/>
              <a:t>lesser-known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songs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is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evenly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distributed</a:t>
            </a:r>
            <a:r>
              <a:rPr kumimoji="1" lang="fr-FR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57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44E69F-F431-4EC6-AA08-579D9B081877}"/>
              </a:ext>
            </a:extLst>
          </p:cNvPr>
          <p:cNvSpPr txBox="1">
            <a:spLocks/>
          </p:cNvSpPr>
          <p:nvPr/>
        </p:nvSpPr>
        <p:spPr>
          <a:xfrm>
            <a:off x="250611" y="314418"/>
            <a:ext cx="736941" cy="3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 Med" panose="020B0602040504020204" pitchFamily="34"/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C0FD856-950C-46C8-AEC3-17A20D3AFFAF}"/>
              </a:ext>
            </a:extLst>
          </p:cNvPr>
          <p:cNvSpPr txBox="1">
            <a:spLocks/>
          </p:cNvSpPr>
          <p:nvPr/>
        </p:nvSpPr>
        <p:spPr>
          <a:xfrm>
            <a:off x="779601" y="142241"/>
            <a:ext cx="3435212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3200" b="1" dirty="0">
                <a:latin typeface="Noto Sans Med" panose="020B0602040504020204" pitchFamily="34"/>
                <a:cs typeface="Arial" panose="020B0604020202020204" pitchFamily="34" charset="0"/>
              </a:rPr>
              <a:t>Progress</a:t>
            </a:r>
            <a:endParaRPr lang="ko-KR" altLang="en-US" sz="3200" b="1" dirty="0"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7EA60D-4FCF-4D05-9D78-F3991D2587D4}"/>
              </a:ext>
            </a:extLst>
          </p:cNvPr>
          <p:cNvSpPr txBox="1">
            <a:spLocks/>
          </p:cNvSpPr>
          <p:nvPr/>
        </p:nvSpPr>
        <p:spPr>
          <a:xfrm>
            <a:off x="1794887" y="192556"/>
            <a:ext cx="1833848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BFEC234-083A-33C0-DA32-D868A26B5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142379"/>
              </p:ext>
            </p:extLst>
          </p:nvPr>
        </p:nvGraphicFramePr>
        <p:xfrm>
          <a:off x="0" y="0"/>
          <a:ext cx="9143999" cy="5529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92861A20-1616-78F0-D364-27A9491A6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55" y="4127292"/>
            <a:ext cx="4627981" cy="2423820"/>
          </a:xfrm>
          <a:prstGeom prst="rect">
            <a:avLst/>
          </a:prstGeom>
        </p:spPr>
      </p:pic>
      <p:sp>
        <p:nvSpPr>
          <p:cNvPr id="10" name="圆柱体 9">
            <a:extLst>
              <a:ext uri="{FF2B5EF4-FFF2-40B4-BE49-F238E27FC236}">
                <a16:creationId xmlns:a16="http://schemas.microsoft.com/office/drawing/2014/main" id="{A96FC194-2959-F43B-6A81-4AEA308F4538}"/>
              </a:ext>
            </a:extLst>
          </p:cNvPr>
          <p:cNvSpPr/>
          <p:nvPr/>
        </p:nvSpPr>
        <p:spPr>
          <a:xfrm>
            <a:off x="6864263" y="4584526"/>
            <a:ext cx="1152395" cy="126512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2W+</a:t>
            </a:r>
            <a:endParaRPr kumimoji="1" lang="zh-CN" altLang="en-US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EFAE4449-4327-CDF0-DBD7-3DC1A9720FD7}"/>
              </a:ext>
            </a:extLst>
          </p:cNvPr>
          <p:cNvSpPr/>
          <p:nvPr/>
        </p:nvSpPr>
        <p:spPr>
          <a:xfrm>
            <a:off x="6864263" y="3194137"/>
            <a:ext cx="1152395" cy="1668049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07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44E69F-F431-4EC6-AA08-579D9B081877}"/>
              </a:ext>
            </a:extLst>
          </p:cNvPr>
          <p:cNvSpPr txBox="1">
            <a:spLocks/>
          </p:cNvSpPr>
          <p:nvPr/>
        </p:nvSpPr>
        <p:spPr>
          <a:xfrm>
            <a:off x="250611" y="314418"/>
            <a:ext cx="736941" cy="3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 Med" panose="020B0602040504020204" pitchFamily="34"/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C0FD856-950C-46C8-AEC3-17A20D3AFFAF}"/>
              </a:ext>
            </a:extLst>
          </p:cNvPr>
          <p:cNvSpPr txBox="1">
            <a:spLocks/>
          </p:cNvSpPr>
          <p:nvPr/>
        </p:nvSpPr>
        <p:spPr>
          <a:xfrm>
            <a:off x="779601" y="142241"/>
            <a:ext cx="3435212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3200" b="1" dirty="0" err="1">
                <a:latin typeface="Noto Sans Med" panose="020B0602040504020204" pitchFamily="34"/>
                <a:cs typeface="Arial" panose="020B0604020202020204" pitchFamily="34" charset="0"/>
              </a:rPr>
              <a:t>Pro</a:t>
            </a:r>
            <a:r>
              <a:rPr lang="fr-FR" altLang="zh-CN" sz="3200" b="1" dirty="0" err="1">
                <a:latin typeface="Noto Sans Med" panose="020B0602040504020204" pitchFamily="34"/>
                <a:cs typeface="Arial" panose="020B0604020202020204" pitchFamily="34" charset="0"/>
              </a:rPr>
              <a:t>blem</a:t>
            </a:r>
            <a:endParaRPr lang="ko-KR" altLang="en-US" sz="3200" b="1" dirty="0"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7EA60D-4FCF-4D05-9D78-F3991D2587D4}"/>
              </a:ext>
            </a:extLst>
          </p:cNvPr>
          <p:cNvSpPr txBox="1">
            <a:spLocks/>
          </p:cNvSpPr>
          <p:nvPr/>
        </p:nvSpPr>
        <p:spPr>
          <a:xfrm>
            <a:off x="1794887" y="192556"/>
            <a:ext cx="1833848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BE93B-168C-4047-0263-007781A1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53" y="1011621"/>
            <a:ext cx="3604509" cy="21332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0EC90E-08DB-E6FD-AA48-FD9B1CE0DB0B}"/>
              </a:ext>
            </a:extLst>
          </p:cNvPr>
          <p:cNvSpPr txBox="1"/>
          <p:nvPr/>
        </p:nvSpPr>
        <p:spPr>
          <a:xfrm>
            <a:off x="250611" y="3131272"/>
            <a:ext cx="852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https://www.reddit.com/r/spotifyapi/comments/1h1o2m9/spotify_api_changes/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A15DF6-CA9D-D175-18C6-660656BF3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1" y="3524729"/>
            <a:ext cx="2312009" cy="27258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3A3AB4-CEE2-01D8-1CB6-44487D7FE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10" y="3524729"/>
            <a:ext cx="2312009" cy="27258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193120-48A6-D09D-2236-9E2D51D01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18" y="3548854"/>
            <a:ext cx="2312009" cy="27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44E69F-F431-4EC6-AA08-579D9B081877}"/>
              </a:ext>
            </a:extLst>
          </p:cNvPr>
          <p:cNvSpPr txBox="1">
            <a:spLocks/>
          </p:cNvSpPr>
          <p:nvPr/>
        </p:nvSpPr>
        <p:spPr>
          <a:xfrm>
            <a:off x="250611" y="314418"/>
            <a:ext cx="736941" cy="3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 Med" panose="020B0602040504020204" pitchFamily="34"/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C0FD856-950C-46C8-AEC3-17A20D3AFFAF}"/>
              </a:ext>
            </a:extLst>
          </p:cNvPr>
          <p:cNvSpPr txBox="1">
            <a:spLocks/>
          </p:cNvSpPr>
          <p:nvPr/>
        </p:nvSpPr>
        <p:spPr>
          <a:xfrm>
            <a:off x="779601" y="142241"/>
            <a:ext cx="3435212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3200" b="1" dirty="0" err="1">
                <a:latin typeface="Noto Sans Med" panose="020B0602040504020204" pitchFamily="34"/>
                <a:cs typeface="Arial" panose="020B0604020202020204" pitchFamily="34" charset="0"/>
              </a:rPr>
              <a:t>Pro</a:t>
            </a:r>
            <a:r>
              <a:rPr lang="fr-FR" altLang="zh-CN" sz="3200" b="1" dirty="0" err="1">
                <a:latin typeface="Noto Sans Med" panose="020B0602040504020204" pitchFamily="34"/>
                <a:cs typeface="Arial" panose="020B0604020202020204" pitchFamily="34" charset="0"/>
              </a:rPr>
              <a:t>blem</a:t>
            </a:r>
            <a:endParaRPr lang="ko-KR" altLang="en-US" sz="3200" b="1" dirty="0"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7EA60D-4FCF-4D05-9D78-F3991D2587D4}"/>
              </a:ext>
            </a:extLst>
          </p:cNvPr>
          <p:cNvSpPr txBox="1">
            <a:spLocks/>
          </p:cNvSpPr>
          <p:nvPr/>
        </p:nvSpPr>
        <p:spPr>
          <a:xfrm>
            <a:off x="1794887" y="192556"/>
            <a:ext cx="1833848" cy="869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Med" panose="020B0602040504020204" pitchFamily="34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D3FE88-4999-B784-656D-E47AF0786A81}"/>
              </a:ext>
            </a:extLst>
          </p:cNvPr>
          <p:cNvSpPr txBox="1"/>
          <p:nvPr/>
        </p:nvSpPr>
        <p:spPr>
          <a:xfrm>
            <a:off x="779601" y="1234112"/>
            <a:ext cx="812640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1. When Genius crawls lyrics, some songs cannot be crawled.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2. There is a random error in crawling lyrics links.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Spotify and Genius generally have poor support for Chinese songs.</a:t>
            </a:r>
          </a:p>
        </p:txBody>
      </p:sp>
    </p:spTree>
    <p:extLst>
      <p:ext uri="{BB962C8B-B14F-4D97-AF65-F5344CB8AC3E}">
        <p14:creationId xmlns:p14="http://schemas.microsoft.com/office/powerpoint/2010/main" val="428572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CE8477F-E927-4CDE-8842-33201F4F7484}"/>
              </a:ext>
            </a:extLst>
          </p:cNvPr>
          <p:cNvSpPr txBox="1">
            <a:spLocks/>
          </p:cNvSpPr>
          <p:nvPr/>
        </p:nvSpPr>
        <p:spPr>
          <a:xfrm>
            <a:off x="1056840" y="1366609"/>
            <a:ext cx="431875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z="4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600000000000000" pitchFamily="34" charset="-127"/>
                <a:ea typeface="Franklin Gothic Medium" charset="0"/>
                <a:cs typeface="Franklin Gothic Medium" charset="0"/>
              </a:rPr>
              <a:t>감사합니다</a:t>
            </a:r>
            <a:r>
              <a:rPr kumimoji="0" lang="en-US" altLang="ko-KR" sz="4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600000000000000" pitchFamily="34" charset="-127"/>
                <a:ea typeface="Franklin Gothic Medium" charset="0"/>
                <a:cs typeface="Franklin Gothic Medium" charset="0"/>
              </a:rPr>
              <a:t>.</a:t>
            </a:r>
            <a:endParaRPr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B4B2C6-A7AC-4628-82C0-53D03D109549}"/>
              </a:ext>
            </a:extLst>
          </p:cNvPr>
          <p:cNvSpPr txBox="1">
            <a:spLocks/>
          </p:cNvSpPr>
          <p:nvPr/>
        </p:nvSpPr>
        <p:spPr>
          <a:xfrm>
            <a:off x="1073617" y="4996091"/>
            <a:ext cx="1855540" cy="685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Noto Sans KR Medium" panose="020B0600000000000000" pitchFamily="34" charset="-127"/>
              </a:rPr>
              <a:t>Date  / name</a:t>
            </a:r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02428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329</Words>
  <Application>Microsoft Macintosh PowerPoint</Application>
  <PresentationFormat>全屏显示(4:3)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-webkit-standard</vt:lpstr>
      <vt:lpstr>맑은 고딕</vt:lpstr>
      <vt:lpstr>Noto Sans KR Medium</vt:lpstr>
      <vt:lpstr>Noto Sans Med</vt:lpstr>
      <vt:lpstr>Arial</vt:lpstr>
      <vt:lpstr>Menlo</vt:lpstr>
      <vt:lpstr>디자인 사용자 지정</vt:lpstr>
      <vt:lpstr>4_디자인 사용자 지정</vt:lpstr>
      <vt:lpstr>2_디자인 사용자 지정</vt:lpstr>
      <vt:lpstr>3_디자인 사용자 지정</vt:lpstr>
      <vt:lpstr>1_디자인 사용자 지정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Windows 사용자</dc:creator>
  <cp:lastModifiedBy>Microsoft Office User</cp:lastModifiedBy>
  <cp:revision>83</cp:revision>
  <cp:lastPrinted>2024-04-05T02:38:25Z</cp:lastPrinted>
  <dcterms:created xsi:type="dcterms:W3CDTF">2018-10-16T04:39:45Z</dcterms:created>
  <dcterms:modified xsi:type="dcterms:W3CDTF">2025-05-18T04:57:27Z</dcterms:modified>
</cp:coreProperties>
</file>